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rts/colors1.xml" ContentType="application/vnd.ms-office.chartcolorstyle+xml"/>
  <Override PartName="/ppt/charts/style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9" r:id="rId11"/>
    <p:sldId id="270" r:id="rId12"/>
    <p:sldId id="271" r:id="rId13"/>
    <p:sldId id="272" r:id="rId14"/>
    <p:sldId id="274" r:id="rId15"/>
    <p:sldId id="280" r:id="rId16"/>
    <p:sldId id="276" r:id="rId17"/>
    <p:sldId id="277" r:id="rId18"/>
    <p:sldId id="278" r:id="rId19"/>
    <p:sldId id="279" r:id="rId20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7" d="100"/>
          <a:sy n="87" d="100"/>
        </p:scale>
        <p:origin x="-422" y="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dataset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train</c:v>
                </c:pt>
                <c:pt idx="1">
                  <c:v>test</c:v>
                </c:pt>
                <c:pt idx="2">
                  <c:v>valid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0.7</c:v>
                </c:pt>
                <c:pt idx="1">
                  <c:v>0.15</c:v>
                </c:pt>
                <c:pt idx="2">
                  <c:v>0.15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262D-4C81-BF34-ADE071254C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9383552"/>
        <c:axId val="159385088"/>
      </c:barChart>
      <c:catAx>
        <c:axId val="159383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385088"/>
        <c:crosses val="autoZero"/>
        <c:auto val="1"/>
        <c:lblAlgn val="ctr"/>
        <c:lblOffset val="100"/>
        <c:noMultiLvlLbl val="0"/>
      </c:catAx>
      <c:valAx>
        <c:axId val="159385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383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2025-06-08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2025-06-08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7940" y="845819"/>
            <a:ext cx="5751195" cy="57150"/>
          </a:xfrm>
          <a:custGeom>
            <a:avLst/>
            <a:gdLst/>
            <a:ahLst/>
            <a:cxnLst/>
            <a:rect l="l" t="t" r="r" b="b"/>
            <a:pathLst>
              <a:path w="5751195" h="57150">
                <a:moveTo>
                  <a:pt x="5751195" y="57149"/>
                </a:moveTo>
                <a:lnTo>
                  <a:pt x="0" y="57149"/>
                </a:lnTo>
                <a:lnTo>
                  <a:pt x="0" y="0"/>
                </a:lnTo>
                <a:lnTo>
                  <a:pt x="5751195" y="0"/>
                </a:lnTo>
                <a:lnTo>
                  <a:pt x="5751195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2025-06-08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2025-06-08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2025-06-08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739" y="302260"/>
            <a:ext cx="10079355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94473" y="1126959"/>
            <a:ext cx="10403205" cy="41116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2025-06-08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651509"/>
            <a:ext cx="12192000" cy="2059939"/>
            <a:chOff x="0" y="651509"/>
            <a:chExt cx="12192000" cy="2059939"/>
          </a:xfrm>
        </p:grpSpPr>
        <p:sp>
          <p:nvSpPr>
            <p:cNvPr id="3" name="object 3"/>
            <p:cNvSpPr/>
            <p:nvPr/>
          </p:nvSpPr>
          <p:spPr>
            <a:xfrm>
              <a:off x="0" y="658367"/>
              <a:ext cx="12192000" cy="2047239"/>
            </a:xfrm>
            <a:custGeom>
              <a:avLst/>
              <a:gdLst/>
              <a:ahLst/>
              <a:cxnLst/>
              <a:rect l="l" t="t" r="r" b="b"/>
              <a:pathLst>
                <a:path w="12192000" h="2047239">
                  <a:moveTo>
                    <a:pt x="12192000" y="2046731"/>
                  </a:moveTo>
                  <a:lnTo>
                    <a:pt x="0" y="2046731"/>
                  </a:lnTo>
                  <a:lnTo>
                    <a:pt x="0" y="0"/>
                  </a:lnTo>
                  <a:lnTo>
                    <a:pt x="12192000" y="0"/>
                  </a:lnTo>
                  <a:lnTo>
                    <a:pt x="12192000" y="2046731"/>
                  </a:lnTo>
                  <a:close/>
                </a:path>
              </a:pathLst>
            </a:custGeom>
            <a:solidFill>
              <a:srgbClr val="4453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651509"/>
              <a:ext cx="12192000" cy="2059939"/>
            </a:xfrm>
            <a:custGeom>
              <a:avLst/>
              <a:gdLst/>
              <a:ahLst/>
              <a:cxnLst/>
              <a:rect l="l" t="t" r="r" b="b"/>
              <a:pathLst>
                <a:path w="12192000" h="2059939">
                  <a:moveTo>
                    <a:pt x="12192000" y="0"/>
                  </a:moveTo>
                  <a:lnTo>
                    <a:pt x="12185650" y="0"/>
                  </a:lnTo>
                  <a:lnTo>
                    <a:pt x="12185650" y="12700"/>
                  </a:lnTo>
                  <a:lnTo>
                    <a:pt x="12185650" y="2047240"/>
                  </a:lnTo>
                  <a:lnTo>
                    <a:pt x="6350" y="2047240"/>
                  </a:lnTo>
                  <a:lnTo>
                    <a:pt x="6350" y="2053590"/>
                  </a:lnTo>
                  <a:lnTo>
                    <a:pt x="3175" y="2053590"/>
                  </a:lnTo>
                  <a:lnTo>
                    <a:pt x="3175" y="2050415"/>
                  </a:lnTo>
                  <a:lnTo>
                    <a:pt x="6350" y="2053590"/>
                  </a:lnTo>
                  <a:lnTo>
                    <a:pt x="6350" y="2047240"/>
                  </a:lnTo>
                  <a:lnTo>
                    <a:pt x="6350" y="12700"/>
                  </a:lnTo>
                  <a:lnTo>
                    <a:pt x="12185650" y="12700"/>
                  </a:lnTo>
                  <a:lnTo>
                    <a:pt x="12185650" y="0"/>
                  </a:lnTo>
                  <a:lnTo>
                    <a:pt x="6350" y="0"/>
                  </a:lnTo>
                  <a:lnTo>
                    <a:pt x="6350" y="6350"/>
                  </a:lnTo>
                  <a:lnTo>
                    <a:pt x="3175" y="9525"/>
                  </a:lnTo>
                  <a:lnTo>
                    <a:pt x="3175" y="6350"/>
                  </a:lnTo>
                  <a:lnTo>
                    <a:pt x="6350" y="6350"/>
                  </a:lnTo>
                  <a:lnTo>
                    <a:pt x="6350" y="0"/>
                  </a:lnTo>
                  <a:lnTo>
                    <a:pt x="0" y="0"/>
                  </a:lnTo>
                  <a:lnTo>
                    <a:pt x="0" y="6350"/>
                  </a:lnTo>
                  <a:lnTo>
                    <a:pt x="0" y="12700"/>
                  </a:lnTo>
                  <a:lnTo>
                    <a:pt x="0" y="2047240"/>
                  </a:lnTo>
                  <a:lnTo>
                    <a:pt x="0" y="2053590"/>
                  </a:lnTo>
                  <a:lnTo>
                    <a:pt x="0" y="2059940"/>
                  </a:lnTo>
                  <a:lnTo>
                    <a:pt x="12192000" y="2059940"/>
                  </a:lnTo>
                  <a:lnTo>
                    <a:pt x="12192000" y="2053590"/>
                  </a:lnTo>
                  <a:lnTo>
                    <a:pt x="12192000" y="2047240"/>
                  </a:lnTo>
                  <a:lnTo>
                    <a:pt x="12192000" y="12700"/>
                  </a:lnTo>
                  <a:lnTo>
                    <a:pt x="12192000" y="635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350" y="782955"/>
            <a:ext cx="12179300" cy="149079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74955" marR="6285230">
              <a:lnSpc>
                <a:spcPct val="100000"/>
              </a:lnSpc>
              <a:spcBef>
                <a:spcPts val="105"/>
              </a:spcBef>
            </a:pPr>
            <a:r>
              <a:rPr lang="en-US" altLang="zh-CN" dirty="0">
                <a:solidFill>
                  <a:schemeClr val="bg1"/>
                </a:solidFill>
              </a:rPr>
              <a:t>Radiance Sky Image-Based Cloud Shadow Mapping for Solar Energy Forecasting</a:t>
            </a:r>
            <a:endParaRPr sz="4800" dirty="0">
              <a:solidFill>
                <a:schemeClr val="bg1"/>
              </a:solidFill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6828155" y="4570095"/>
            <a:ext cx="5363845" cy="1233805"/>
            <a:chOff x="6828155" y="4570095"/>
            <a:chExt cx="5363845" cy="1233805"/>
          </a:xfrm>
        </p:grpSpPr>
        <p:sp>
          <p:nvSpPr>
            <p:cNvPr id="7" name="object 7"/>
            <p:cNvSpPr/>
            <p:nvPr/>
          </p:nvSpPr>
          <p:spPr>
            <a:xfrm>
              <a:off x="6835140" y="4576572"/>
              <a:ext cx="5356860" cy="1221105"/>
            </a:xfrm>
            <a:custGeom>
              <a:avLst/>
              <a:gdLst/>
              <a:ahLst/>
              <a:cxnLst/>
              <a:rect l="l" t="t" r="r" b="b"/>
              <a:pathLst>
                <a:path w="5356859" h="1221104">
                  <a:moveTo>
                    <a:pt x="5356859" y="1220724"/>
                  </a:moveTo>
                  <a:lnTo>
                    <a:pt x="0" y="1220724"/>
                  </a:lnTo>
                  <a:lnTo>
                    <a:pt x="0" y="0"/>
                  </a:lnTo>
                  <a:lnTo>
                    <a:pt x="5356859" y="0"/>
                  </a:lnTo>
                  <a:lnTo>
                    <a:pt x="5356859" y="1220724"/>
                  </a:lnTo>
                  <a:close/>
                </a:path>
              </a:pathLst>
            </a:custGeom>
            <a:solidFill>
              <a:srgbClr val="4453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828155" y="4570095"/>
              <a:ext cx="5363845" cy="1233805"/>
            </a:xfrm>
            <a:custGeom>
              <a:avLst/>
              <a:gdLst/>
              <a:ahLst/>
              <a:cxnLst/>
              <a:rect l="l" t="t" r="r" b="b"/>
              <a:pathLst>
                <a:path w="5363845" h="1233804">
                  <a:moveTo>
                    <a:pt x="5363845" y="1233804"/>
                  </a:moveTo>
                  <a:lnTo>
                    <a:pt x="0" y="1233804"/>
                  </a:lnTo>
                  <a:lnTo>
                    <a:pt x="0" y="0"/>
                  </a:lnTo>
                  <a:lnTo>
                    <a:pt x="5363845" y="0"/>
                  </a:lnTo>
                  <a:lnTo>
                    <a:pt x="5363845" y="6350"/>
                  </a:lnTo>
                  <a:lnTo>
                    <a:pt x="12700" y="6350"/>
                  </a:lnTo>
                  <a:lnTo>
                    <a:pt x="6350" y="12699"/>
                  </a:lnTo>
                  <a:lnTo>
                    <a:pt x="12700" y="12699"/>
                  </a:lnTo>
                  <a:lnTo>
                    <a:pt x="12700" y="1221104"/>
                  </a:lnTo>
                  <a:lnTo>
                    <a:pt x="6350" y="1221104"/>
                  </a:lnTo>
                  <a:lnTo>
                    <a:pt x="12700" y="1227454"/>
                  </a:lnTo>
                  <a:lnTo>
                    <a:pt x="5363845" y="1227454"/>
                  </a:lnTo>
                  <a:lnTo>
                    <a:pt x="5363845" y="1233804"/>
                  </a:lnTo>
                  <a:close/>
                </a:path>
                <a:path w="5363845" h="1233804">
                  <a:moveTo>
                    <a:pt x="12700" y="12699"/>
                  </a:moveTo>
                  <a:lnTo>
                    <a:pt x="6350" y="12699"/>
                  </a:lnTo>
                  <a:lnTo>
                    <a:pt x="12700" y="6350"/>
                  </a:lnTo>
                  <a:lnTo>
                    <a:pt x="12700" y="12699"/>
                  </a:lnTo>
                  <a:close/>
                </a:path>
                <a:path w="5363845" h="1233804">
                  <a:moveTo>
                    <a:pt x="5357495" y="12699"/>
                  </a:moveTo>
                  <a:lnTo>
                    <a:pt x="12700" y="12699"/>
                  </a:lnTo>
                  <a:lnTo>
                    <a:pt x="12700" y="6350"/>
                  </a:lnTo>
                  <a:lnTo>
                    <a:pt x="5357495" y="6350"/>
                  </a:lnTo>
                  <a:lnTo>
                    <a:pt x="5357495" y="12699"/>
                  </a:lnTo>
                  <a:close/>
                </a:path>
                <a:path w="5363845" h="1233804">
                  <a:moveTo>
                    <a:pt x="5357495" y="1227454"/>
                  </a:moveTo>
                  <a:lnTo>
                    <a:pt x="5357495" y="6350"/>
                  </a:lnTo>
                  <a:lnTo>
                    <a:pt x="5363845" y="12699"/>
                  </a:lnTo>
                  <a:lnTo>
                    <a:pt x="5363845" y="1221104"/>
                  </a:lnTo>
                  <a:lnTo>
                    <a:pt x="5357495" y="1227454"/>
                  </a:lnTo>
                  <a:close/>
                </a:path>
                <a:path w="5363845" h="1233804">
                  <a:moveTo>
                    <a:pt x="5363845" y="12699"/>
                  </a:moveTo>
                  <a:lnTo>
                    <a:pt x="5357495" y="6350"/>
                  </a:lnTo>
                  <a:lnTo>
                    <a:pt x="5363845" y="6350"/>
                  </a:lnTo>
                  <a:lnTo>
                    <a:pt x="5363845" y="12699"/>
                  </a:lnTo>
                  <a:close/>
                </a:path>
                <a:path w="5363845" h="1233804">
                  <a:moveTo>
                    <a:pt x="12700" y="1227454"/>
                  </a:moveTo>
                  <a:lnTo>
                    <a:pt x="6350" y="1221104"/>
                  </a:lnTo>
                  <a:lnTo>
                    <a:pt x="12700" y="1221104"/>
                  </a:lnTo>
                  <a:lnTo>
                    <a:pt x="12700" y="1227454"/>
                  </a:lnTo>
                  <a:close/>
                </a:path>
                <a:path w="5363845" h="1233804">
                  <a:moveTo>
                    <a:pt x="5357495" y="1227454"/>
                  </a:moveTo>
                  <a:lnTo>
                    <a:pt x="12700" y="1227454"/>
                  </a:lnTo>
                  <a:lnTo>
                    <a:pt x="12700" y="1221104"/>
                  </a:lnTo>
                  <a:lnTo>
                    <a:pt x="5357495" y="1221104"/>
                  </a:lnTo>
                  <a:lnTo>
                    <a:pt x="5357495" y="1227454"/>
                  </a:lnTo>
                  <a:close/>
                </a:path>
                <a:path w="5363845" h="1233804">
                  <a:moveTo>
                    <a:pt x="5363845" y="1227454"/>
                  </a:moveTo>
                  <a:lnTo>
                    <a:pt x="5357495" y="1227454"/>
                  </a:lnTo>
                  <a:lnTo>
                    <a:pt x="5363845" y="1221104"/>
                  </a:lnTo>
                  <a:lnTo>
                    <a:pt x="5363845" y="1227454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78739" y="2726690"/>
            <a:ext cx="62020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Chengdu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University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of</a:t>
            </a:r>
            <a:r>
              <a:rPr sz="1800" spc="-65" dirty="0">
                <a:latin typeface="Arial"/>
                <a:cs typeface="Arial"/>
              </a:rPr>
              <a:t> </a:t>
            </a:r>
            <a:r>
              <a:rPr sz="1800" spc="-30" dirty="0">
                <a:latin typeface="Arial"/>
                <a:cs typeface="Arial"/>
              </a:rPr>
              <a:t>Technology,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Oxford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Brookes</a:t>
            </a:r>
            <a:r>
              <a:rPr sz="1800" spc="-30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Graduate </a:t>
            </a:r>
            <a:r>
              <a:rPr sz="1800" dirty="0">
                <a:latin typeface="Arial"/>
                <a:cs typeface="Arial"/>
              </a:rPr>
              <a:t>Project</a:t>
            </a:r>
            <a:r>
              <a:rPr sz="1800" spc="-3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Presentation</a:t>
            </a:r>
            <a:r>
              <a:rPr sz="1800" spc="-3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&amp;</a:t>
            </a:r>
            <a:r>
              <a:rPr sz="1800" spc="-30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Defense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994525" y="4736465"/>
            <a:ext cx="503809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87145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Author:</a:t>
            </a:r>
            <a:r>
              <a:rPr sz="2400" b="1" spc="-1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altLang="zh-CN" sz="2400" b="1" dirty="0" err="1">
                <a:solidFill>
                  <a:schemeClr val="bg1"/>
                </a:solidFill>
              </a:rPr>
              <a:t>Linrui</a:t>
            </a:r>
            <a:r>
              <a:rPr lang="en-US" altLang="zh-CN" sz="2400" b="1" dirty="0">
                <a:solidFill>
                  <a:schemeClr val="bg1"/>
                </a:solidFill>
              </a:rPr>
              <a:t> Dong</a:t>
            </a:r>
            <a:r>
              <a:rPr lang="en-US" sz="24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FFFF"/>
                </a:solidFill>
                <a:latin typeface="Arial"/>
                <a:cs typeface="Arial"/>
              </a:rPr>
              <a:t>Supervisor:</a:t>
            </a:r>
            <a:r>
              <a:rPr sz="2400" b="1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Happy </a:t>
            </a:r>
            <a:r>
              <a:rPr lang="en-US" altLang="zh-CN" sz="2400" dirty="0" err="1">
                <a:solidFill>
                  <a:schemeClr val="bg1"/>
                </a:solidFill>
              </a:rPr>
              <a:t>Nkanta</a:t>
            </a:r>
            <a:r>
              <a:rPr lang="en-US" altLang="zh-CN" sz="2400" dirty="0">
                <a:solidFill>
                  <a:schemeClr val="bg1"/>
                </a:solidFill>
              </a:rPr>
              <a:t> Monday</a:t>
            </a:r>
            <a:endParaRPr sz="24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7106411" y="816863"/>
            <a:ext cx="5024755" cy="772795"/>
            <a:chOff x="7106411" y="816863"/>
            <a:chExt cx="5024755" cy="772795"/>
          </a:xfrm>
        </p:grpSpPr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06411" y="816863"/>
              <a:ext cx="3288792" cy="772668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643234" y="896302"/>
              <a:ext cx="1487804" cy="61150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4716" y="845819"/>
            <a:ext cx="9205595" cy="57150"/>
          </a:xfrm>
          <a:custGeom>
            <a:avLst/>
            <a:gdLst/>
            <a:ahLst/>
            <a:cxnLst/>
            <a:rect l="l" t="t" r="r" b="b"/>
            <a:pathLst>
              <a:path w="9205595" h="57150">
                <a:moveTo>
                  <a:pt x="9205023" y="57149"/>
                </a:moveTo>
                <a:lnTo>
                  <a:pt x="0" y="57149"/>
                </a:lnTo>
                <a:lnTo>
                  <a:pt x="0" y="0"/>
                </a:lnTo>
                <a:lnTo>
                  <a:pt x="9205023" y="0"/>
                </a:lnTo>
                <a:lnTo>
                  <a:pt x="9205023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35" dirty="0"/>
              <a:t> </a:t>
            </a:r>
            <a:r>
              <a:rPr dirty="0"/>
              <a:t>Results</a:t>
            </a:r>
            <a:r>
              <a:rPr spc="-30" dirty="0"/>
              <a:t> </a:t>
            </a:r>
            <a:r>
              <a:rPr dirty="0"/>
              <a:t>of</a:t>
            </a:r>
            <a:r>
              <a:rPr spc="-25" dirty="0"/>
              <a:t> </a:t>
            </a:r>
            <a:r>
              <a:rPr dirty="0"/>
              <a:t>the</a:t>
            </a:r>
            <a:r>
              <a:rPr spc="-30" dirty="0"/>
              <a:t> </a:t>
            </a:r>
            <a:r>
              <a:rPr dirty="0"/>
              <a:t>Proposed</a:t>
            </a:r>
            <a:r>
              <a:rPr spc="-30" dirty="0"/>
              <a:t> </a:t>
            </a:r>
            <a:r>
              <a:rPr spc="-10" dirty="0"/>
              <a:t>Model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68675" y="3733800"/>
            <a:ext cx="3877516" cy="6418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807085">
              <a:lnSpc>
                <a:spcPct val="100000"/>
              </a:lnSpc>
              <a:spcBef>
                <a:spcPts val="105"/>
              </a:spcBef>
            </a:pPr>
            <a:r>
              <a:rPr sz="2000" b="1" dirty="0">
                <a:latin typeface="Arial"/>
                <a:cs typeface="Arial"/>
              </a:rPr>
              <a:t>Model</a:t>
            </a:r>
            <a:r>
              <a:rPr sz="2000" b="1" spc="-130" dirty="0">
                <a:latin typeface="Arial"/>
                <a:cs typeface="Arial"/>
              </a:rPr>
              <a:t> </a:t>
            </a:r>
            <a:r>
              <a:rPr lang="en-US" altLang="zh-CN" sz="2000" b="1" spc="-10" dirty="0">
                <a:latin typeface="Arial"/>
                <a:cs typeface="Arial"/>
              </a:rPr>
              <a:t>MAE</a:t>
            </a:r>
          </a:p>
          <a:p>
            <a:pPr marL="12700" marR="5080" indent="807085" algn="l">
              <a:lnSpc>
                <a:spcPct val="100000"/>
              </a:lnSpc>
              <a:spcBef>
                <a:spcPts val="105"/>
              </a:spcBef>
            </a:pPr>
            <a:r>
              <a:rPr sz="2000" b="1" spc="-25" dirty="0">
                <a:latin typeface="Arial"/>
                <a:cs typeface="Arial"/>
              </a:rPr>
              <a:t>Validation</a:t>
            </a:r>
            <a:r>
              <a:rPr lang="en-US" sz="2000" b="1" spc="-25" dirty="0">
                <a:latin typeface="Arial"/>
                <a:cs typeface="Arial"/>
              </a:rPr>
              <a:t> </a:t>
            </a:r>
            <a:r>
              <a:rPr lang="en-US" altLang="zh-CN" sz="2000" b="1" spc="-25" dirty="0">
                <a:latin typeface="Arial"/>
                <a:cs typeface="Arial"/>
              </a:rPr>
              <a:t>MAE = </a:t>
            </a:r>
            <a:r>
              <a:rPr lang="en-US" altLang="zh-CN" b="1" spc="-25" dirty="0">
                <a:solidFill>
                  <a:srgbClr val="000000"/>
                </a:solidFill>
                <a:latin typeface="宋体" panose="02010600030101010101" pitchFamily="2" charset="-122"/>
                <a:cs typeface="Arial"/>
              </a:rPr>
              <a:t>0.0032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647513" y="3739372"/>
            <a:ext cx="3035935" cy="636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807085">
              <a:lnSpc>
                <a:spcPct val="100000"/>
              </a:lnSpc>
              <a:spcBef>
                <a:spcPts val="105"/>
              </a:spcBef>
            </a:pPr>
            <a:r>
              <a:rPr sz="2000" b="1" dirty="0">
                <a:latin typeface="Arial"/>
                <a:cs typeface="Arial"/>
              </a:rPr>
              <a:t>Model</a:t>
            </a:r>
            <a:r>
              <a:rPr sz="2000" b="1" spc="-55" dirty="0">
                <a:latin typeface="Arial"/>
                <a:cs typeface="Arial"/>
              </a:rPr>
              <a:t> </a:t>
            </a:r>
            <a:r>
              <a:rPr sz="2000" b="1" spc="-20" dirty="0">
                <a:latin typeface="Arial"/>
                <a:cs typeface="Arial"/>
              </a:rPr>
              <a:t>Loss </a:t>
            </a:r>
            <a:r>
              <a:rPr sz="2000" b="1" spc="-10" dirty="0">
                <a:latin typeface="Arial"/>
                <a:cs typeface="Arial"/>
              </a:rPr>
              <a:t>Validation</a:t>
            </a:r>
            <a:r>
              <a:rPr sz="2000" b="1" spc="-6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Loss</a:t>
            </a:r>
            <a:r>
              <a:rPr sz="2000" b="1" spc="-6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=</a:t>
            </a:r>
            <a:r>
              <a:rPr sz="2000" b="1" spc="-55" dirty="0">
                <a:latin typeface="Arial"/>
                <a:cs typeface="Arial"/>
              </a:rPr>
              <a:t> </a:t>
            </a:r>
            <a:r>
              <a:rPr lang="en-US" altLang="zh-CN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0.0869</a:t>
            </a:r>
            <a:endParaRPr sz="2000" b="1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862694" y="4070934"/>
            <a:ext cx="259080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altLang="zh-CN" sz="2000" b="1" dirty="0">
                <a:latin typeface="Arial"/>
                <a:cs typeface="Arial"/>
              </a:rPr>
              <a:t>Feature dimension</a:t>
            </a:r>
            <a:endParaRPr sz="2000" b="1" dirty="0">
              <a:latin typeface="Arial"/>
              <a:cs typeface="Arial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16801258-57BD-82E9-5DE5-24C5A57D6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6415"/>
            <a:ext cx="4214866" cy="235040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9BFA0E87-43CD-8D0F-5469-964654113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1256415"/>
            <a:ext cx="4071212" cy="230831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6CB758A8-B9AB-C8A7-9053-AFACD276ED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666" y="1040011"/>
            <a:ext cx="3619485" cy="301471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DB6FC95-DC93-4D74-871D-82FD1289941C}"/>
              </a:ext>
            </a:extLst>
          </p:cNvPr>
          <p:cNvSpPr txBox="1"/>
          <p:nvPr/>
        </p:nvSpPr>
        <p:spPr>
          <a:xfrm>
            <a:off x="533400" y="4801414"/>
            <a:ext cx="4800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Performance Metrics: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MSE: 0.0032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MAE: 0.042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MAPE: 17.48%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RMSE: 0.0565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R²: 0.992</a:t>
            </a:r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4399" y="877544"/>
            <a:ext cx="10132695" cy="57150"/>
          </a:xfrm>
          <a:custGeom>
            <a:avLst/>
            <a:gdLst/>
            <a:ahLst/>
            <a:cxnLst/>
            <a:rect l="l" t="t" r="r" b="b"/>
            <a:pathLst>
              <a:path w="10132695" h="57150">
                <a:moveTo>
                  <a:pt x="10132466" y="57149"/>
                </a:moveTo>
                <a:lnTo>
                  <a:pt x="0" y="57149"/>
                </a:lnTo>
                <a:lnTo>
                  <a:pt x="0" y="0"/>
                </a:lnTo>
                <a:lnTo>
                  <a:pt x="10132466" y="0"/>
                </a:lnTo>
                <a:lnTo>
                  <a:pt x="10132466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35" dirty="0"/>
              <a:t> </a:t>
            </a:r>
            <a:r>
              <a:rPr dirty="0"/>
              <a:t>Results</a:t>
            </a:r>
            <a:r>
              <a:rPr spc="-30" dirty="0"/>
              <a:t> </a:t>
            </a:r>
            <a:r>
              <a:rPr dirty="0"/>
              <a:t>of</a:t>
            </a:r>
            <a:r>
              <a:rPr spc="-25" dirty="0"/>
              <a:t> </a:t>
            </a:r>
            <a:r>
              <a:rPr dirty="0"/>
              <a:t>the</a:t>
            </a:r>
            <a:r>
              <a:rPr spc="-30" dirty="0"/>
              <a:t> </a:t>
            </a:r>
            <a:r>
              <a:rPr dirty="0"/>
              <a:t>Proposed</a:t>
            </a:r>
            <a:r>
              <a:rPr spc="-35" dirty="0"/>
              <a:t> </a:t>
            </a:r>
            <a:r>
              <a:rPr dirty="0"/>
              <a:t>Model</a:t>
            </a:r>
            <a:r>
              <a:rPr spc="-30" dirty="0"/>
              <a:t> </a:t>
            </a:r>
            <a:r>
              <a:rPr spc="-10" dirty="0"/>
              <a:t>(cont’d)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object 6"/>
              <p:cNvSpPr txBox="1"/>
              <p:nvPr/>
            </p:nvSpPr>
            <p:spPr>
              <a:xfrm>
                <a:off x="4572000" y="5814721"/>
                <a:ext cx="3188970" cy="328231"/>
              </a:xfrm>
              <a:prstGeom prst="rect">
                <a:avLst/>
              </a:prstGeom>
            </p:spPr>
            <p:txBody>
              <a:bodyPr vert="horz" wrap="square" lIns="0" tIns="13335" rIns="0" bIns="0" rtlCol="0">
                <a:spAutoFit/>
              </a:bodyPr>
              <a:lstStyle/>
              <a:p>
                <a:pPr marL="12700">
                  <a:lnSpc>
                    <a:spcPct val="100000"/>
                  </a:lnSpc>
                  <a:spcBef>
                    <a:spcPts val="105"/>
                  </a:spcBef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pt-BR" altLang="zh-CN" sz="2000" b="1" i="1" smtClean="0">
                            <a:latin typeface="Cambria Math"/>
                            <a:cs typeface="Arial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000" b="1" i="1">
                            <a:latin typeface="Cambria Math" panose="02040503050406030204" pitchFamily="18" charset="0"/>
                            <a:cs typeface="Arial"/>
                          </a:rPr>
                          <m:t>R</m:t>
                        </m:r>
                      </m:e>
                      <m:sup>
                        <m:r>
                          <a:rPr lang="pt-BR" altLang="zh-CN" sz="2000" b="1" i="1" smtClean="0">
                            <a:latin typeface="Cambria Math" panose="02040503050406030204" pitchFamily="18" charset="0"/>
                            <a:cs typeface="Arial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000" b="1" dirty="0">
                    <a:latin typeface="Arial"/>
                    <a:cs typeface="Arial"/>
                  </a:rPr>
                  <a:t>=0.992</a:t>
                </a:r>
                <a:r>
                  <a:rPr sz="2000" b="1" dirty="0">
                    <a:latin typeface="Arial"/>
                    <a:cs typeface="Arial"/>
                  </a:rPr>
                  <a:t>,</a:t>
                </a:r>
                <a:r>
                  <a:rPr sz="2000" b="1" spc="-114" dirty="0">
                    <a:latin typeface="Arial"/>
                    <a:cs typeface="Arial"/>
                  </a:rPr>
                  <a:t> </a:t>
                </a:r>
                <a:r>
                  <a:rPr lang="en-US" altLang="zh-CN" sz="2000" b="1" dirty="0">
                    <a:latin typeface="Arial"/>
                    <a:cs typeface="Arial"/>
                  </a:rPr>
                  <a:t>Pearson=0.996</a:t>
                </a:r>
                <a:endParaRPr sz="2000" dirty="0">
                  <a:latin typeface="Arial"/>
                  <a:cs typeface="Arial"/>
                </a:endParaRPr>
              </a:p>
            </p:txBody>
          </p:sp>
        </mc:Choice>
        <mc:Fallback xmlns="">
          <p:sp>
            <p:nvSpPr>
              <p:cNvPr id="6" name="object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5814721"/>
                <a:ext cx="3188970" cy="328231"/>
              </a:xfrm>
              <a:prstGeom prst="rect">
                <a:avLst/>
              </a:prstGeom>
              <a:blipFill>
                <a:blip r:embed="rId2"/>
                <a:stretch>
                  <a:fillRect l="-2294" t="-16667" b="-4814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7D285F92-225B-6B25-945D-4DE4E8FA5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1140973"/>
            <a:ext cx="6553200" cy="423942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4399" y="877544"/>
            <a:ext cx="10132695" cy="57150"/>
          </a:xfrm>
          <a:custGeom>
            <a:avLst/>
            <a:gdLst/>
            <a:ahLst/>
            <a:cxnLst/>
            <a:rect l="l" t="t" r="r" b="b"/>
            <a:pathLst>
              <a:path w="10132695" h="57150">
                <a:moveTo>
                  <a:pt x="10132466" y="57149"/>
                </a:moveTo>
                <a:lnTo>
                  <a:pt x="0" y="57149"/>
                </a:lnTo>
                <a:lnTo>
                  <a:pt x="0" y="0"/>
                </a:lnTo>
                <a:lnTo>
                  <a:pt x="10132466" y="0"/>
                </a:lnTo>
                <a:lnTo>
                  <a:pt x="10132466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25" dirty="0"/>
              <a:t> </a:t>
            </a:r>
            <a:r>
              <a:rPr spc="-10" dirty="0"/>
              <a:t>Comparison</a:t>
            </a:r>
            <a:r>
              <a:rPr spc="-195" dirty="0"/>
              <a:t> </a:t>
            </a:r>
            <a:r>
              <a:rPr dirty="0"/>
              <a:t>Analysis</a:t>
            </a:r>
            <a:r>
              <a:rPr spc="-25" dirty="0"/>
              <a:t> </a:t>
            </a:r>
            <a:r>
              <a:rPr dirty="0"/>
              <a:t>of</a:t>
            </a:r>
            <a:r>
              <a:rPr spc="-15" dirty="0"/>
              <a:t> </a:t>
            </a:r>
            <a:r>
              <a:rPr dirty="0"/>
              <a:t>the</a:t>
            </a:r>
            <a:r>
              <a:rPr spc="-20" dirty="0"/>
              <a:t> </a:t>
            </a:r>
            <a:r>
              <a:rPr dirty="0"/>
              <a:t>Proposed</a:t>
            </a:r>
            <a:r>
              <a:rPr spc="-20" dirty="0"/>
              <a:t> </a:t>
            </a:r>
            <a:r>
              <a:rPr spc="-10" dirty="0"/>
              <a:t>Model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3546741" y="6359601"/>
            <a:ext cx="503237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spc="-10" dirty="0">
                <a:latin typeface="Arial"/>
                <a:cs typeface="Arial"/>
              </a:rPr>
              <a:t>Comparison</a:t>
            </a:r>
            <a:r>
              <a:rPr sz="2000" b="1" spc="-12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Analysis</a:t>
            </a:r>
            <a:r>
              <a:rPr sz="2000" b="1" spc="-6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with</a:t>
            </a:r>
            <a:r>
              <a:rPr sz="2000" b="1" spc="-5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Previous</a:t>
            </a:r>
            <a:r>
              <a:rPr sz="2000" b="1" spc="-55" dirty="0">
                <a:latin typeface="Arial"/>
                <a:cs typeface="Arial"/>
              </a:rPr>
              <a:t> </a:t>
            </a:r>
            <a:r>
              <a:rPr sz="2000" b="1" spc="-20" dirty="0">
                <a:latin typeface="Arial"/>
                <a:cs typeface="Arial"/>
              </a:rPr>
              <a:t>Work</a:t>
            </a:r>
            <a:endParaRPr sz="2000" dirty="0">
              <a:latin typeface="Arial"/>
              <a:cs typeface="Arial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xmlns="" id="{8EF84117-6F95-C44E-DBE6-31251CCCE3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7529047"/>
              </p:ext>
            </p:extLst>
          </p:nvPr>
        </p:nvGraphicFramePr>
        <p:xfrm>
          <a:off x="990600" y="1600200"/>
          <a:ext cx="10210800" cy="3962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52700">
                  <a:extLst>
                    <a:ext uri="{9D8B030D-6E8A-4147-A177-3AD203B41FA5}">
                      <a16:colId xmlns:a16="http://schemas.microsoft.com/office/drawing/2014/main" xmlns="" val="2442712371"/>
                    </a:ext>
                  </a:extLst>
                </a:gridCol>
                <a:gridCol w="2552700">
                  <a:extLst>
                    <a:ext uri="{9D8B030D-6E8A-4147-A177-3AD203B41FA5}">
                      <a16:colId xmlns:a16="http://schemas.microsoft.com/office/drawing/2014/main" xmlns="" val="2748724922"/>
                    </a:ext>
                  </a:extLst>
                </a:gridCol>
                <a:gridCol w="2552700">
                  <a:extLst>
                    <a:ext uri="{9D8B030D-6E8A-4147-A177-3AD203B41FA5}">
                      <a16:colId xmlns:a16="http://schemas.microsoft.com/office/drawing/2014/main" xmlns="" val="162145455"/>
                    </a:ext>
                  </a:extLst>
                </a:gridCol>
                <a:gridCol w="2552700">
                  <a:extLst>
                    <a:ext uri="{9D8B030D-6E8A-4147-A177-3AD203B41FA5}">
                      <a16:colId xmlns:a16="http://schemas.microsoft.com/office/drawing/2014/main" xmlns="" val="77559142"/>
                    </a:ext>
                  </a:extLst>
                </a:gridCol>
              </a:tblGrid>
              <a:tr h="792480">
                <a:tc>
                  <a:txBody>
                    <a:bodyPr/>
                    <a:lstStyle/>
                    <a:p>
                      <a:r>
                        <a:rPr lang="en-US" altLang="zh-CN" dirty="0"/>
                        <a:t>Model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MAE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MAPE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81977748"/>
                  </a:ext>
                </a:extLst>
              </a:tr>
              <a:tr h="792480">
                <a:tc>
                  <a:txBody>
                    <a:bodyPr/>
                    <a:lstStyle/>
                    <a:p>
                      <a:r>
                        <a:rPr lang="en-US" altLang="zh-CN" dirty="0"/>
                        <a:t>CNN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0.0189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0.6109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314.19%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08967428"/>
                  </a:ext>
                </a:extLst>
              </a:tr>
              <a:tr h="792480">
                <a:tc>
                  <a:txBody>
                    <a:bodyPr/>
                    <a:lstStyle/>
                    <a:p>
                      <a:r>
                        <a:rPr lang="en-US" altLang="zh-CN" dirty="0"/>
                        <a:t>LSTM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0.0428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1.0986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438.62%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74723224"/>
                  </a:ext>
                </a:extLst>
              </a:tr>
              <a:tr h="792480">
                <a:tc>
                  <a:txBody>
                    <a:bodyPr/>
                    <a:lstStyle/>
                    <a:p>
                      <a:r>
                        <a:rPr lang="en-US" altLang="zh-CN" dirty="0"/>
                        <a:t>CNN-LSTM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0.0057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0.0639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28.75%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85307397"/>
                  </a:ext>
                </a:extLst>
              </a:tr>
              <a:tr h="792480">
                <a:tc>
                  <a:txBody>
                    <a:bodyPr/>
                    <a:lstStyle/>
                    <a:p>
                      <a:r>
                        <a:rPr lang="en-US" altLang="zh-CN" dirty="0"/>
                        <a:t>Proposed Model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0.0032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17.48%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2068605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050" y="845819"/>
            <a:ext cx="10301605" cy="57150"/>
          </a:xfrm>
          <a:custGeom>
            <a:avLst/>
            <a:gdLst/>
            <a:ahLst/>
            <a:cxnLst/>
            <a:rect l="l" t="t" r="r" b="b"/>
            <a:pathLst>
              <a:path w="10301605" h="57150">
                <a:moveTo>
                  <a:pt x="10301566" y="57149"/>
                </a:moveTo>
                <a:lnTo>
                  <a:pt x="0" y="57149"/>
                </a:lnTo>
                <a:lnTo>
                  <a:pt x="0" y="0"/>
                </a:lnTo>
                <a:lnTo>
                  <a:pt x="10301566" y="0"/>
                </a:lnTo>
                <a:lnTo>
                  <a:pt x="10301566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25" dirty="0"/>
              <a:t> </a:t>
            </a:r>
            <a:r>
              <a:rPr spc="-10" dirty="0"/>
              <a:t>Comparison</a:t>
            </a:r>
            <a:r>
              <a:rPr spc="-200" dirty="0"/>
              <a:t> </a:t>
            </a:r>
            <a:r>
              <a:rPr dirty="0"/>
              <a:t>Analysis</a:t>
            </a:r>
            <a:r>
              <a:rPr spc="-20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the</a:t>
            </a:r>
            <a:r>
              <a:rPr spc="-25" dirty="0"/>
              <a:t> </a:t>
            </a:r>
            <a:r>
              <a:rPr dirty="0"/>
              <a:t>Proposed</a:t>
            </a:r>
            <a:r>
              <a:rPr spc="-20" dirty="0"/>
              <a:t> </a:t>
            </a:r>
            <a:r>
              <a:rPr dirty="0"/>
              <a:t>Model</a:t>
            </a:r>
            <a:r>
              <a:rPr spc="-25" dirty="0"/>
              <a:t> </a:t>
            </a:r>
            <a:r>
              <a:rPr spc="-10" dirty="0"/>
              <a:t>(cont’d)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xmlns="" id="{1DF0B7EB-EF56-8D0F-81A8-CFD136C57E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8604974"/>
              </p:ext>
            </p:extLst>
          </p:nvPr>
        </p:nvGraphicFramePr>
        <p:xfrm>
          <a:off x="609599" y="959740"/>
          <a:ext cx="10301604" cy="4534187"/>
        </p:xfrm>
        <a:graphic>
          <a:graphicData uri="http://schemas.openxmlformats.org/drawingml/2006/table">
            <a:tbl>
              <a:tblPr/>
              <a:tblGrid>
                <a:gridCol w="1716934">
                  <a:extLst>
                    <a:ext uri="{9D8B030D-6E8A-4147-A177-3AD203B41FA5}">
                      <a16:colId xmlns:a16="http://schemas.microsoft.com/office/drawing/2014/main" xmlns="" val="3831641921"/>
                    </a:ext>
                  </a:extLst>
                </a:gridCol>
                <a:gridCol w="1716934">
                  <a:extLst>
                    <a:ext uri="{9D8B030D-6E8A-4147-A177-3AD203B41FA5}">
                      <a16:colId xmlns:a16="http://schemas.microsoft.com/office/drawing/2014/main" xmlns="" val="3321397551"/>
                    </a:ext>
                  </a:extLst>
                </a:gridCol>
                <a:gridCol w="1716934">
                  <a:extLst>
                    <a:ext uri="{9D8B030D-6E8A-4147-A177-3AD203B41FA5}">
                      <a16:colId xmlns:a16="http://schemas.microsoft.com/office/drawing/2014/main" xmlns="" val="1946506679"/>
                    </a:ext>
                  </a:extLst>
                </a:gridCol>
                <a:gridCol w="1716934">
                  <a:extLst>
                    <a:ext uri="{9D8B030D-6E8A-4147-A177-3AD203B41FA5}">
                      <a16:colId xmlns:a16="http://schemas.microsoft.com/office/drawing/2014/main" xmlns="" val="3934863035"/>
                    </a:ext>
                  </a:extLst>
                </a:gridCol>
                <a:gridCol w="1716934">
                  <a:extLst>
                    <a:ext uri="{9D8B030D-6E8A-4147-A177-3AD203B41FA5}">
                      <a16:colId xmlns:a16="http://schemas.microsoft.com/office/drawing/2014/main" xmlns="" val="3733915396"/>
                    </a:ext>
                  </a:extLst>
                </a:gridCol>
                <a:gridCol w="1716934">
                  <a:extLst>
                    <a:ext uri="{9D8B030D-6E8A-4147-A177-3AD203B41FA5}">
                      <a16:colId xmlns:a16="http://schemas.microsoft.com/office/drawing/2014/main" xmlns="" val="3479672079"/>
                    </a:ext>
                  </a:extLst>
                </a:gridCol>
              </a:tblGrid>
              <a:tr h="169963">
                <a:tc>
                  <a:txBody>
                    <a:bodyPr/>
                    <a:lstStyle/>
                    <a:p>
                      <a:r>
                        <a:rPr lang="en-US" sz="1200" dirty="0"/>
                        <a:t>Model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MSE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MAE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MAPE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RMSE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R²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907832864"/>
                  </a:ext>
                </a:extLst>
              </a:tr>
              <a:tr h="1066148">
                <a:tc>
                  <a:txBody>
                    <a:bodyPr/>
                    <a:lstStyle/>
                    <a:p>
                      <a:r>
                        <a:rPr lang="en-US" altLang="zh-CN" sz="1800" b="1" dirty="0"/>
                        <a:t>Proposed model</a:t>
                      </a:r>
                      <a:r>
                        <a:rPr lang="en-US" altLang="zh-CN" sz="2000" b="1" dirty="0"/>
                        <a:t/>
                      </a:r>
                      <a:br>
                        <a:rPr lang="en-US" altLang="zh-CN" sz="2000" b="1" dirty="0"/>
                      </a:br>
                      <a:endParaRPr lang="en-US" sz="200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b="1" dirty="0"/>
                        <a:t>0.0032</a:t>
                      </a:r>
                      <a:endParaRPr lang="zh-CN" altLang="en-US" sz="120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b="1"/>
                        <a:t>0.042</a:t>
                      </a:r>
                      <a:endParaRPr lang="zh-CN" altLang="en-US" sz="120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b="0" dirty="0"/>
                        <a:t>17.48%</a:t>
                      </a:r>
                      <a:endParaRPr lang="zh-CN" altLang="en-US" sz="1200" b="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b="1"/>
                        <a:t>0.0565</a:t>
                      </a:r>
                      <a:endParaRPr lang="zh-CN" altLang="en-US" sz="120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b="1" dirty="0"/>
                        <a:t>0.992</a:t>
                      </a:r>
                      <a:endParaRPr lang="zh-CN" altLang="en-US" sz="120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933070145"/>
                  </a:ext>
                </a:extLst>
              </a:tr>
              <a:tr h="486264">
                <a:tc>
                  <a:txBody>
                    <a:bodyPr/>
                    <a:lstStyle/>
                    <a:p>
                      <a:r>
                        <a:rPr lang="en-US" sz="1200" b="1" dirty="0"/>
                        <a:t>CNN-LSTM (without attention)</a:t>
                      </a:r>
                      <a:endParaRPr lang="zh-CN" altLang="en-US" sz="120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0.0057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0.0639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28.75%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-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-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148751715"/>
                  </a:ext>
                </a:extLst>
              </a:tr>
              <a:tr h="484830">
                <a:tc>
                  <a:txBody>
                    <a:bodyPr/>
                    <a:lstStyle/>
                    <a:p>
                      <a:r>
                        <a:rPr lang="en-US" sz="1200" b="1" dirty="0"/>
                        <a:t>5-layer CNN-LSTM</a:t>
                      </a:r>
                      <a:r>
                        <a:rPr lang="en-US" altLang="zh-CN" sz="1200" b="1" dirty="0"/>
                        <a:t>  5 </a:t>
                      </a:r>
                      <a:r>
                        <a:rPr lang="zh-CN" altLang="en-US" sz="1200" b="1" dirty="0"/>
                        <a:t>层 </a:t>
                      </a:r>
                      <a:r>
                        <a:rPr lang="en-US" altLang="zh-CN" sz="1200" b="1" dirty="0"/>
                        <a:t>CNN-LSTM[1]</a:t>
                      </a:r>
                      <a:endParaRPr lang="en-US" sz="120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0.006897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0.05193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-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0.08304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-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831352688"/>
                  </a:ext>
                </a:extLst>
              </a:tr>
              <a:tr h="848453">
                <a:tc>
                  <a:txBody>
                    <a:bodyPr/>
                    <a:lstStyle/>
                    <a:p>
                      <a:r>
                        <a:rPr lang="en-US" sz="1200" b="1" dirty="0"/>
                        <a:t>CNN-LSTM[2]</a:t>
                      </a:r>
                      <a:endParaRPr lang="en-US" sz="120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-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-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-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0.07 </a:t>
                      </a:r>
                      <a:endParaRPr lang="zh-CN" altLang="en-US" sz="120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0.92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581742282"/>
                  </a:ext>
                </a:extLst>
              </a:tr>
              <a:tr h="848453">
                <a:tc>
                  <a:txBody>
                    <a:bodyPr/>
                    <a:lstStyle/>
                    <a:p>
                      <a:r>
                        <a:rPr lang="en-US" sz="1200" b="1" dirty="0"/>
                        <a:t>CNN-LSTM-RF[3]</a:t>
                      </a:r>
                      <a:endParaRPr lang="en-US" sz="120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-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0.05 </a:t>
                      </a:r>
                      <a:endParaRPr lang="zh-CN" altLang="en-US" sz="120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-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0.07 </a:t>
                      </a:r>
                      <a:endParaRPr lang="zh-CN" altLang="en-US" sz="120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0.92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286252855"/>
                  </a:ext>
                </a:extLst>
              </a:tr>
              <a:tr h="603499">
                <a:tc>
                  <a:txBody>
                    <a:bodyPr/>
                    <a:lstStyle/>
                    <a:p>
                      <a:r>
                        <a:rPr lang="en-US" sz="1200" b="1" dirty="0"/>
                        <a:t>CNN-SLSTM (optimized)[4]</a:t>
                      </a:r>
                      <a:r>
                        <a:rPr lang="en-US" altLang="zh-CN" sz="1200" b="1" dirty="0"/>
                        <a:t>  </a:t>
                      </a:r>
                      <a:endParaRPr lang="zh-CN" altLang="en-US" sz="1200" dirty="0"/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-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-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b="1" dirty="0"/>
                        <a:t>5.4315%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6.4124%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0.9348</a:t>
                      </a:r>
                    </a:p>
                  </a:txBody>
                  <a:tcPr marL="13660" marR="13660" marT="6830" marB="683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9982486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9522" y="845819"/>
            <a:ext cx="8136255" cy="57150"/>
          </a:xfrm>
          <a:custGeom>
            <a:avLst/>
            <a:gdLst/>
            <a:ahLst/>
            <a:cxnLst/>
            <a:rect l="l" t="t" r="r" b="b"/>
            <a:pathLst>
              <a:path w="8136255" h="57150">
                <a:moveTo>
                  <a:pt x="8135899" y="57149"/>
                </a:moveTo>
                <a:lnTo>
                  <a:pt x="0" y="57149"/>
                </a:lnTo>
                <a:lnTo>
                  <a:pt x="0" y="0"/>
                </a:lnTo>
                <a:lnTo>
                  <a:pt x="8135899" y="0"/>
                </a:lnTo>
                <a:lnTo>
                  <a:pt x="8135899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40" dirty="0"/>
              <a:t> </a:t>
            </a:r>
            <a:r>
              <a:rPr lang="en-US" altLang="zh-CN" dirty="0"/>
              <a:t>Web Application Deployment</a:t>
            </a:r>
            <a:endParaRPr spc="-10" dirty="0"/>
          </a:p>
        </p:txBody>
      </p:sp>
      <p:sp>
        <p:nvSpPr>
          <p:cNvPr id="5" name="object 5"/>
          <p:cNvSpPr txBox="1"/>
          <p:nvPr/>
        </p:nvSpPr>
        <p:spPr>
          <a:xfrm>
            <a:off x="4220209" y="6003290"/>
            <a:ext cx="405701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dirty="0">
                <a:latin typeface="Arial"/>
                <a:cs typeface="Arial"/>
              </a:rPr>
              <a:t>Image</a:t>
            </a:r>
            <a:r>
              <a:rPr sz="2000" b="1" spc="-7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Uploading</a:t>
            </a:r>
            <a:r>
              <a:rPr sz="2000" b="1" spc="-7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Zone</a:t>
            </a:r>
            <a:r>
              <a:rPr sz="2000" b="1" spc="-75" dirty="0">
                <a:latin typeface="Arial"/>
                <a:cs typeface="Arial"/>
              </a:rPr>
              <a:t> </a:t>
            </a:r>
            <a:r>
              <a:rPr sz="2000" b="1" spc="-10" dirty="0">
                <a:latin typeface="Arial"/>
                <a:cs typeface="Arial"/>
              </a:rPr>
              <a:t>Uploading</a:t>
            </a:r>
            <a:endParaRPr sz="2000" dirty="0">
              <a:latin typeface="Arial"/>
              <a:cs typeface="Arial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F478F579-5830-BDEE-B003-13490057F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157564"/>
            <a:ext cx="8134145" cy="484572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xmlns="" id="{C6747C55-400A-FEAA-844D-845679443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xmlns="" id="{928AA366-CDD1-465C-7992-A9BBB0A07128}"/>
              </a:ext>
            </a:extLst>
          </p:cNvPr>
          <p:cNvSpPr/>
          <p:nvPr/>
        </p:nvSpPr>
        <p:spPr>
          <a:xfrm>
            <a:off x="39357" y="845819"/>
            <a:ext cx="8102600" cy="57150"/>
          </a:xfrm>
          <a:custGeom>
            <a:avLst/>
            <a:gdLst/>
            <a:ahLst/>
            <a:cxnLst/>
            <a:rect l="l" t="t" r="r" b="b"/>
            <a:pathLst>
              <a:path w="8102600" h="57150">
                <a:moveTo>
                  <a:pt x="8102549" y="57149"/>
                </a:moveTo>
                <a:lnTo>
                  <a:pt x="0" y="57149"/>
                </a:lnTo>
                <a:lnTo>
                  <a:pt x="0" y="0"/>
                </a:lnTo>
                <a:lnTo>
                  <a:pt x="8102549" y="0"/>
                </a:lnTo>
                <a:lnTo>
                  <a:pt x="8102549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xmlns="" id="{945EC4A9-5635-907F-B1D6-3D24B63931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40" dirty="0"/>
              <a:t> </a:t>
            </a:r>
            <a:r>
              <a:rPr lang="en-US" altLang="zh-CN" dirty="0"/>
              <a:t>Key Contributions</a:t>
            </a:r>
            <a:endParaRPr spc="-1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E43D1F62-447E-41F4-3481-FFE2DA15B01E}"/>
              </a:ext>
            </a:extLst>
          </p:cNvPr>
          <p:cNvSpPr txBox="1"/>
          <p:nvPr/>
        </p:nvSpPr>
        <p:spPr>
          <a:xfrm>
            <a:off x="381000" y="1443841"/>
            <a:ext cx="705174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/>
              <a:t>Novel CNN-LSTM hybrid architecture with attention mechanism </a:t>
            </a:r>
          </a:p>
          <a:p>
            <a:r>
              <a:rPr lang="en-US" altLang="zh-CN" sz="2800" dirty="0"/>
              <a:t>Achieved 80%+ improvement over standalone models </a:t>
            </a:r>
          </a:p>
          <a:p>
            <a:r>
              <a:rPr lang="en-US" altLang="zh-CN" sz="2800" dirty="0"/>
              <a:t>Successful deployment for real-time forecasting </a:t>
            </a:r>
          </a:p>
          <a:p>
            <a:r>
              <a:rPr lang="en-US" altLang="zh-CN" sz="2800" dirty="0"/>
              <a:t>Contribution to renewable energy integration</a:t>
            </a:r>
          </a:p>
          <a:p>
            <a:r>
              <a:rPr lang="en-US" altLang="zh-CN" sz="2800" dirty="0"/>
              <a:t>Open-source implementation available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86341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940" y="845819"/>
            <a:ext cx="5751195" cy="57150"/>
          </a:xfrm>
          <a:custGeom>
            <a:avLst/>
            <a:gdLst/>
            <a:ahLst/>
            <a:cxnLst/>
            <a:rect l="l" t="t" r="r" b="b"/>
            <a:pathLst>
              <a:path w="5751195" h="57150">
                <a:moveTo>
                  <a:pt x="5751195" y="57149"/>
                </a:moveTo>
                <a:lnTo>
                  <a:pt x="0" y="57149"/>
                </a:lnTo>
                <a:lnTo>
                  <a:pt x="0" y="0"/>
                </a:lnTo>
                <a:lnTo>
                  <a:pt x="5751195" y="0"/>
                </a:lnTo>
                <a:lnTo>
                  <a:pt x="5751195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50" dirty="0"/>
              <a:t> </a:t>
            </a:r>
            <a:r>
              <a:rPr spc="-10" dirty="0"/>
              <a:t>Conclusion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06679" y="1398905"/>
            <a:ext cx="5907405" cy="391709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Successfully developed hybrid deep learning model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Achieved high accuracy (R² = 0.992)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Demonstrated effectiveness across weather conditions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Practical deployment completed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Significant advancement in solar forecasting</a:t>
            </a:r>
            <a:endParaRPr sz="2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940" y="845819"/>
            <a:ext cx="5751195" cy="57150"/>
          </a:xfrm>
          <a:custGeom>
            <a:avLst/>
            <a:gdLst/>
            <a:ahLst/>
            <a:cxnLst/>
            <a:rect l="l" t="t" r="r" b="b"/>
            <a:pathLst>
              <a:path w="5751195" h="57150">
                <a:moveTo>
                  <a:pt x="5751195" y="57149"/>
                </a:moveTo>
                <a:lnTo>
                  <a:pt x="0" y="57149"/>
                </a:lnTo>
                <a:lnTo>
                  <a:pt x="0" y="0"/>
                </a:lnTo>
                <a:lnTo>
                  <a:pt x="5751195" y="0"/>
                </a:lnTo>
                <a:lnTo>
                  <a:pt x="5751195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40" dirty="0"/>
              <a:t> </a:t>
            </a:r>
            <a:r>
              <a:rPr dirty="0"/>
              <a:t>Future</a:t>
            </a:r>
            <a:r>
              <a:rPr spc="-40" dirty="0"/>
              <a:t> </a:t>
            </a:r>
            <a:r>
              <a:rPr spc="-20" dirty="0"/>
              <a:t>Work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06679" y="1398905"/>
            <a:ext cx="7110095" cy="352468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Expand dataset to multiple geographical locations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Integrate satellite imagery for enhanced coverage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Extend prediction horizon to medium-term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Implement ensemble methods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Edge deployment optimization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Integration with smart grid systems</a:t>
            </a:r>
            <a:endParaRPr sz="2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940" y="845819"/>
            <a:ext cx="5751195" cy="57150"/>
          </a:xfrm>
          <a:custGeom>
            <a:avLst/>
            <a:gdLst/>
            <a:ahLst/>
            <a:cxnLst/>
            <a:rect l="l" t="t" r="r" b="b"/>
            <a:pathLst>
              <a:path w="5751195" h="57150">
                <a:moveTo>
                  <a:pt x="5751195" y="57149"/>
                </a:moveTo>
                <a:lnTo>
                  <a:pt x="0" y="57149"/>
                </a:lnTo>
                <a:lnTo>
                  <a:pt x="0" y="0"/>
                </a:lnTo>
                <a:lnTo>
                  <a:pt x="5751195" y="0"/>
                </a:lnTo>
                <a:lnTo>
                  <a:pt x="5751195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50" dirty="0"/>
              <a:t> </a:t>
            </a:r>
            <a:r>
              <a:rPr spc="-10" dirty="0"/>
              <a:t>Reference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06679" y="1040892"/>
            <a:ext cx="11750040" cy="510537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58445" marR="5080" indent="-245745">
              <a:lnSpc>
                <a:spcPct val="150000"/>
              </a:lnSpc>
              <a:spcBef>
                <a:spcPts val="95"/>
              </a:spcBef>
              <a:buAutoNum type="arabicPlain"/>
              <a:tabLst>
                <a:tab pos="260350" algn="l"/>
              </a:tabLst>
            </a:pPr>
            <a:r>
              <a:rPr lang="en-US" altLang="zh-CN" sz="1400" dirty="0"/>
              <a:t>[1] S. </a:t>
            </a:r>
            <a:r>
              <a:rPr lang="en-US" altLang="zh-CN" sz="1400" dirty="0" err="1"/>
              <a:t>Tajjour</a:t>
            </a:r>
            <a:r>
              <a:rPr lang="en-US" altLang="zh-CN" sz="1400" dirty="0"/>
              <a:t> et al., "Short-Term Solar Irradiance Forecasting Using Deep Learning," IEEE Access, 2023. </a:t>
            </a:r>
          </a:p>
          <a:p>
            <a:pPr marL="258445" marR="5080" indent="-245745">
              <a:lnSpc>
                <a:spcPct val="150000"/>
              </a:lnSpc>
              <a:spcBef>
                <a:spcPts val="95"/>
              </a:spcBef>
              <a:buAutoNum type="arabicPlain"/>
              <a:tabLst>
                <a:tab pos="260350" algn="l"/>
              </a:tabLst>
            </a:pPr>
            <a:r>
              <a:rPr lang="en-US" altLang="zh-CN" sz="1400" dirty="0"/>
              <a:t>[2] Yang et al., "Solar Energy Forecasting: A Review," Energy Conversion and Management, 2018. </a:t>
            </a:r>
          </a:p>
          <a:p>
            <a:pPr marL="258445" marR="5080" indent="-245745">
              <a:lnSpc>
                <a:spcPct val="150000"/>
              </a:lnSpc>
              <a:spcBef>
                <a:spcPts val="95"/>
              </a:spcBef>
              <a:buAutoNum type="arabicPlain"/>
              <a:tabLst>
                <a:tab pos="260350" algn="l"/>
              </a:tabLst>
            </a:pPr>
            <a:r>
              <a:rPr lang="en-US" altLang="zh-CN" sz="1400" dirty="0"/>
              <a:t>[3] Inman et al., "Solar Forecasting Methods for Renewable Energy Integration," Progress in Energy, 2013. </a:t>
            </a:r>
          </a:p>
          <a:p>
            <a:pPr marL="258445" marR="5080" indent="-245745">
              <a:lnSpc>
                <a:spcPct val="150000"/>
              </a:lnSpc>
              <a:spcBef>
                <a:spcPts val="95"/>
              </a:spcBef>
              <a:buAutoNum type="arabicPlain"/>
              <a:tabLst>
                <a:tab pos="260350" algn="l"/>
              </a:tabLst>
            </a:pPr>
            <a:r>
              <a:rPr lang="en-US" altLang="zh-CN" sz="1400" dirty="0"/>
              <a:t>[4] Chow et al., "Sky Imaging for Solar Forecasting," Solar Energy, 2011. </a:t>
            </a:r>
          </a:p>
          <a:p>
            <a:pPr marL="258445" marR="5080" indent="-245745">
              <a:lnSpc>
                <a:spcPct val="150000"/>
              </a:lnSpc>
              <a:spcBef>
                <a:spcPts val="95"/>
              </a:spcBef>
              <a:buAutoNum type="arabicPlain"/>
              <a:tabLst>
                <a:tab pos="260350" algn="l"/>
              </a:tabLst>
            </a:pP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[5] Y. Pi et al., "Short-term Solar Irradiation Prediction Model Based on WCNN_ALSTM," in IEEE International Conference on Dependable, Autonomic and Secure Computing, 2021, pp. 405-412, </a:t>
            </a:r>
            <a:r>
              <a:rPr lang="en-US" altLang="zh-C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</a:t>
            </a: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10.1109/DASC-PICom-CBDCom-CyberSciTech52372.2021.00075.</a:t>
            </a:r>
            <a:endParaRPr lang="zh-CN" altLang="zh-C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[6] L. Cheng et al., "Short-term Solar Power Prediction Learning Directly from Satellite Images With Regions of Interest," IEEE Transactions on Sustainable Energy, vol. 13, no. 1, pp. 629-639, 2022, </a:t>
            </a:r>
            <a:r>
              <a:rPr lang="en-US" altLang="zh-C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</a:t>
            </a: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10.1109/TSTE.2021.3123476.</a:t>
            </a:r>
            <a:endParaRPr lang="zh-CN" altLang="zh-C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[7] Y. Xu et al., "Cloud Displacement Vector Calculation in Satellite Images Based on Cloud Pixel Spatial Aggregation and Edge Matching for PV Power Forecasting," in IEEE Sustainable Power and Energy Conference (</a:t>
            </a:r>
            <a:r>
              <a:rPr lang="en-US" altLang="zh-C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iSPEC</a:t>
            </a: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2020, pp. 112-119, </a:t>
            </a:r>
            <a:r>
              <a:rPr lang="en-US" altLang="zh-C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</a:t>
            </a: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10.1109/iSPEC50848.2020.9351115.</a:t>
            </a:r>
            <a:endParaRPr lang="zh-CN" altLang="zh-C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[8] P. M. P. </a:t>
            </a:r>
            <a:r>
              <a:rPr lang="en-US" altLang="zh-C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Garniwa</a:t>
            </a: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et al., "Intraday forecast of global horizontal irradiance using optical flow method and long short-term memory model," Solar Energy, vol. 252, pp. 234-251, 2023, </a:t>
            </a:r>
            <a:r>
              <a:rPr lang="en-US" altLang="zh-C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</a:t>
            </a: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10.1016/j.solener.2023.01.037.</a:t>
            </a:r>
            <a:endParaRPr lang="zh-CN" altLang="zh-C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[9] Z. Si et al., "Hybrid Solar Forecasting Method Using Satellite Visible Images and Modified Convolutional Neural Networks," IEEE Transactions on Industry Applications, vol. 57, no. 1, pp. 5-16, 2021, </a:t>
            </a:r>
            <a:r>
              <a:rPr lang="en-US" altLang="zh-C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</a:t>
            </a: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10.1109/TIA.2020.3028558.</a:t>
            </a:r>
            <a:endParaRPr lang="zh-CN" altLang="zh-C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[10] L. </a:t>
            </a:r>
            <a:r>
              <a:rPr lang="en-US" altLang="zh-C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Dissawa</a:t>
            </a: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et al., "Sky Images and PV Power Measurements for Irradiance Forecasting," Mendeley Data, V2, 2021, </a:t>
            </a:r>
            <a:r>
              <a:rPr lang="en-US" altLang="zh-CN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</a:t>
            </a:r>
            <a:r>
              <a:rPr lang="en-US" altLang="zh-CN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10.17632/cb8t8np9z3.2.</a:t>
            </a:r>
            <a:endParaRPr lang="en-US" sz="1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4610100"/>
            <a:chOff x="0" y="0"/>
            <a:chExt cx="12192000" cy="46101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2192000" cy="4608830"/>
            </a:xfrm>
            <a:custGeom>
              <a:avLst/>
              <a:gdLst/>
              <a:ahLst/>
              <a:cxnLst/>
              <a:rect l="l" t="t" r="r" b="b"/>
              <a:pathLst>
                <a:path w="12192000" h="4608830">
                  <a:moveTo>
                    <a:pt x="6095682" y="4608830"/>
                  </a:moveTo>
                  <a:lnTo>
                    <a:pt x="5907276" y="4607633"/>
                  </a:lnTo>
                  <a:lnTo>
                    <a:pt x="5657877" y="4602348"/>
                  </a:lnTo>
                  <a:lnTo>
                    <a:pt x="5410665" y="4592908"/>
                  </a:lnTo>
                  <a:lnTo>
                    <a:pt x="5165773" y="4579382"/>
                  </a:lnTo>
                  <a:lnTo>
                    <a:pt x="4923332" y="4561834"/>
                  </a:lnTo>
                  <a:lnTo>
                    <a:pt x="4683473" y="4540334"/>
                  </a:lnTo>
                  <a:lnTo>
                    <a:pt x="4446329" y="4514948"/>
                  </a:lnTo>
                  <a:lnTo>
                    <a:pt x="4212031" y="4485743"/>
                  </a:lnTo>
                  <a:lnTo>
                    <a:pt x="3980711" y="4452786"/>
                  </a:lnTo>
                  <a:lnTo>
                    <a:pt x="3752500" y="4416145"/>
                  </a:lnTo>
                  <a:lnTo>
                    <a:pt x="3527531" y="4375887"/>
                  </a:lnTo>
                  <a:lnTo>
                    <a:pt x="3305935" y="4332078"/>
                  </a:lnTo>
                  <a:lnTo>
                    <a:pt x="3087843" y="4284786"/>
                  </a:lnTo>
                  <a:lnTo>
                    <a:pt x="2873388" y="4234078"/>
                  </a:lnTo>
                  <a:lnTo>
                    <a:pt x="2715012" y="4193846"/>
                  </a:lnTo>
                  <a:lnTo>
                    <a:pt x="2558811" y="4151759"/>
                  </a:lnTo>
                  <a:lnTo>
                    <a:pt x="2404841" y="4107844"/>
                  </a:lnTo>
                  <a:lnTo>
                    <a:pt x="2253157" y="4062131"/>
                  </a:lnTo>
                  <a:lnTo>
                    <a:pt x="2103815" y="4014648"/>
                  </a:lnTo>
                  <a:lnTo>
                    <a:pt x="1956870" y="3965422"/>
                  </a:lnTo>
                  <a:lnTo>
                    <a:pt x="1812378" y="3914483"/>
                  </a:lnTo>
                  <a:lnTo>
                    <a:pt x="1670395" y="3861858"/>
                  </a:lnTo>
                  <a:lnTo>
                    <a:pt x="1530976" y="3807577"/>
                  </a:lnTo>
                  <a:lnTo>
                    <a:pt x="1394176" y="3751666"/>
                  </a:lnTo>
                  <a:lnTo>
                    <a:pt x="1304459" y="3713502"/>
                  </a:lnTo>
                  <a:lnTo>
                    <a:pt x="1215948" y="3674635"/>
                  </a:lnTo>
                  <a:lnTo>
                    <a:pt x="1128658" y="3635073"/>
                  </a:lnTo>
                  <a:lnTo>
                    <a:pt x="1042607" y="3594825"/>
                  </a:lnTo>
                  <a:lnTo>
                    <a:pt x="957810" y="3553899"/>
                  </a:lnTo>
                  <a:lnTo>
                    <a:pt x="874285" y="3512305"/>
                  </a:lnTo>
                  <a:lnTo>
                    <a:pt x="792048" y="3470049"/>
                  </a:lnTo>
                  <a:lnTo>
                    <a:pt x="711115" y="3427140"/>
                  </a:lnTo>
                  <a:lnTo>
                    <a:pt x="631502" y="3383588"/>
                  </a:lnTo>
                  <a:lnTo>
                    <a:pt x="553227" y="3339400"/>
                  </a:lnTo>
                  <a:lnTo>
                    <a:pt x="476305" y="3294584"/>
                  </a:lnTo>
                  <a:lnTo>
                    <a:pt x="400754" y="3249150"/>
                  </a:lnTo>
                  <a:lnTo>
                    <a:pt x="326589" y="3203105"/>
                  </a:lnTo>
                  <a:lnTo>
                    <a:pt x="290031" y="3179856"/>
                  </a:lnTo>
                  <a:lnTo>
                    <a:pt x="253827" y="3156458"/>
                  </a:lnTo>
                  <a:lnTo>
                    <a:pt x="217977" y="3132911"/>
                  </a:lnTo>
                  <a:lnTo>
                    <a:pt x="182484" y="3109217"/>
                  </a:lnTo>
                  <a:lnTo>
                    <a:pt x="147350" y="3085376"/>
                  </a:lnTo>
                  <a:lnTo>
                    <a:pt x="112577" y="3061390"/>
                  </a:lnTo>
                  <a:lnTo>
                    <a:pt x="78167" y="3037260"/>
                  </a:lnTo>
                  <a:lnTo>
                    <a:pt x="44123" y="3012987"/>
                  </a:lnTo>
                  <a:lnTo>
                    <a:pt x="10445" y="2988572"/>
                  </a:lnTo>
                  <a:lnTo>
                    <a:pt x="0" y="2980870"/>
                  </a:lnTo>
                  <a:lnTo>
                    <a:pt x="0" y="0"/>
                  </a:lnTo>
                  <a:lnTo>
                    <a:pt x="12192000" y="0"/>
                  </a:lnTo>
                  <a:lnTo>
                    <a:pt x="12192000" y="2980352"/>
                  </a:lnTo>
                  <a:lnTo>
                    <a:pt x="12147176" y="3012987"/>
                  </a:lnTo>
                  <a:lnTo>
                    <a:pt x="12113135" y="3037260"/>
                  </a:lnTo>
                  <a:lnTo>
                    <a:pt x="12078728" y="3061390"/>
                  </a:lnTo>
                  <a:lnTo>
                    <a:pt x="12043958" y="3085376"/>
                  </a:lnTo>
                  <a:lnTo>
                    <a:pt x="12008827" y="3109217"/>
                  </a:lnTo>
                  <a:lnTo>
                    <a:pt x="11973336" y="3132911"/>
                  </a:lnTo>
                  <a:lnTo>
                    <a:pt x="11937489" y="3156458"/>
                  </a:lnTo>
                  <a:lnTo>
                    <a:pt x="11901287" y="3179856"/>
                  </a:lnTo>
                  <a:lnTo>
                    <a:pt x="11864732" y="3203105"/>
                  </a:lnTo>
                  <a:lnTo>
                    <a:pt x="11790571" y="3249150"/>
                  </a:lnTo>
                  <a:lnTo>
                    <a:pt x="11715024" y="3294584"/>
                  </a:lnTo>
                  <a:lnTo>
                    <a:pt x="11638106" y="3339400"/>
                  </a:lnTo>
                  <a:lnTo>
                    <a:pt x="11559835" y="3383588"/>
                  </a:lnTo>
                  <a:lnTo>
                    <a:pt x="11480226" y="3427140"/>
                  </a:lnTo>
                  <a:lnTo>
                    <a:pt x="11399296" y="3470049"/>
                  </a:lnTo>
                  <a:lnTo>
                    <a:pt x="11317062" y="3512305"/>
                  </a:lnTo>
                  <a:lnTo>
                    <a:pt x="11233540" y="3553899"/>
                  </a:lnTo>
                  <a:lnTo>
                    <a:pt x="11148746" y="3594825"/>
                  </a:lnTo>
                  <a:lnTo>
                    <a:pt x="11062697" y="3635073"/>
                  </a:lnTo>
                  <a:lnTo>
                    <a:pt x="10975410" y="3674635"/>
                  </a:lnTo>
                  <a:lnTo>
                    <a:pt x="10886900" y="3713502"/>
                  </a:lnTo>
                  <a:lnTo>
                    <a:pt x="10797185" y="3751666"/>
                  </a:lnTo>
                  <a:lnTo>
                    <a:pt x="10660388" y="3807577"/>
                  </a:lnTo>
                  <a:lnTo>
                    <a:pt x="10520971" y="3861858"/>
                  </a:lnTo>
                  <a:lnTo>
                    <a:pt x="10378989" y="3914483"/>
                  </a:lnTo>
                  <a:lnTo>
                    <a:pt x="10234499" y="3965422"/>
                  </a:lnTo>
                  <a:lnTo>
                    <a:pt x="10087556" y="4014648"/>
                  </a:lnTo>
                  <a:lnTo>
                    <a:pt x="9938214" y="4062131"/>
                  </a:lnTo>
                  <a:lnTo>
                    <a:pt x="9786531" y="4107844"/>
                  </a:lnTo>
                  <a:lnTo>
                    <a:pt x="9632562" y="4151759"/>
                  </a:lnTo>
                  <a:lnTo>
                    <a:pt x="9476361" y="4193846"/>
                  </a:lnTo>
                  <a:lnTo>
                    <a:pt x="9317985" y="4234078"/>
                  </a:lnTo>
                  <a:lnTo>
                    <a:pt x="9103530" y="4284786"/>
                  </a:lnTo>
                  <a:lnTo>
                    <a:pt x="8885437" y="4332078"/>
                  </a:lnTo>
                  <a:lnTo>
                    <a:pt x="8663840" y="4375887"/>
                  </a:lnTo>
                  <a:lnTo>
                    <a:pt x="8438870" y="4416145"/>
                  </a:lnTo>
                  <a:lnTo>
                    <a:pt x="8210659" y="4452786"/>
                  </a:lnTo>
                  <a:lnTo>
                    <a:pt x="7979338" y="4485743"/>
                  </a:lnTo>
                  <a:lnTo>
                    <a:pt x="7745039" y="4514948"/>
                  </a:lnTo>
                  <a:lnTo>
                    <a:pt x="7507894" y="4540334"/>
                  </a:lnTo>
                  <a:lnTo>
                    <a:pt x="7268034" y="4561834"/>
                  </a:lnTo>
                  <a:lnTo>
                    <a:pt x="7025592" y="4579382"/>
                  </a:lnTo>
                  <a:lnTo>
                    <a:pt x="6780699" y="4592908"/>
                  </a:lnTo>
                  <a:lnTo>
                    <a:pt x="6533487" y="4602348"/>
                  </a:lnTo>
                  <a:lnTo>
                    <a:pt x="6284088" y="4607633"/>
                  </a:lnTo>
                  <a:lnTo>
                    <a:pt x="6095682" y="4608830"/>
                  </a:lnTo>
                  <a:close/>
                </a:path>
              </a:pathLst>
            </a:custGeom>
            <a:solidFill>
              <a:srgbClr val="E7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2971800"/>
              <a:ext cx="12192000" cy="1638300"/>
            </a:xfrm>
            <a:custGeom>
              <a:avLst/>
              <a:gdLst/>
              <a:ahLst/>
              <a:cxnLst/>
              <a:rect l="l" t="t" r="r" b="b"/>
              <a:pathLst>
                <a:path w="12192000" h="1638300">
                  <a:moveTo>
                    <a:pt x="3547910" y="1397000"/>
                  </a:moveTo>
                  <a:lnTo>
                    <a:pt x="3460623" y="1397000"/>
                  </a:lnTo>
                  <a:lnTo>
                    <a:pt x="3376155" y="1371600"/>
                  </a:lnTo>
                  <a:lnTo>
                    <a:pt x="3334118" y="1371600"/>
                  </a:lnTo>
                  <a:lnTo>
                    <a:pt x="3250412" y="1346200"/>
                  </a:lnTo>
                  <a:lnTo>
                    <a:pt x="3208743" y="1346200"/>
                  </a:lnTo>
                  <a:lnTo>
                    <a:pt x="3084550" y="1308100"/>
                  </a:lnTo>
                  <a:lnTo>
                    <a:pt x="3043402" y="1308100"/>
                  </a:lnTo>
                  <a:lnTo>
                    <a:pt x="2920796" y="1270000"/>
                  </a:lnTo>
                  <a:lnTo>
                    <a:pt x="2880194" y="1270000"/>
                  </a:lnTo>
                  <a:lnTo>
                    <a:pt x="2719158" y="1219200"/>
                  </a:lnTo>
                  <a:lnTo>
                    <a:pt x="2679242" y="1219200"/>
                  </a:lnTo>
                  <a:lnTo>
                    <a:pt x="2403868" y="1130300"/>
                  </a:lnTo>
                  <a:lnTo>
                    <a:pt x="2365108" y="1130300"/>
                  </a:lnTo>
                  <a:lnTo>
                    <a:pt x="2060460" y="1028700"/>
                  </a:lnTo>
                  <a:lnTo>
                    <a:pt x="1586839" y="863600"/>
                  </a:lnTo>
                  <a:lnTo>
                    <a:pt x="1551559" y="838200"/>
                  </a:lnTo>
                  <a:lnTo>
                    <a:pt x="1309319" y="749300"/>
                  </a:lnTo>
                  <a:lnTo>
                    <a:pt x="1275397" y="723900"/>
                  </a:lnTo>
                  <a:lnTo>
                    <a:pt x="1108468" y="660400"/>
                  </a:lnTo>
                  <a:lnTo>
                    <a:pt x="1075626" y="635000"/>
                  </a:lnTo>
                  <a:lnTo>
                    <a:pt x="978166" y="596900"/>
                  </a:lnTo>
                  <a:lnTo>
                    <a:pt x="946048" y="571500"/>
                  </a:lnTo>
                  <a:lnTo>
                    <a:pt x="850798" y="533400"/>
                  </a:lnTo>
                  <a:lnTo>
                    <a:pt x="819416" y="508000"/>
                  </a:lnTo>
                  <a:lnTo>
                    <a:pt x="726427" y="469900"/>
                  </a:lnTo>
                  <a:lnTo>
                    <a:pt x="695807" y="444500"/>
                  </a:lnTo>
                  <a:lnTo>
                    <a:pt x="635152" y="419100"/>
                  </a:lnTo>
                  <a:lnTo>
                    <a:pt x="605116" y="393700"/>
                  </a:lnTo>
                  <a:lnTo>
                    <a:pt x="545617" y="368300"/>
                  </a:lnTo>
                  <a:lnTo>
                    <a:pt x="516166" y="342900"/>
                  </a:lnTo>
                  <a:lnTo>
                    <a:pt x="457847" y="317500"/>
                  </a:lnTo>
                  <a:lnTo>
                    <a:pt x="428993" y="292100"/>
                  </a:lnTo>
                  <a:lnTo>
                    <a:pt x="371881" y="266700"/>
                  </a:lnTo>
                  <a:lnTo>
                    <a:pt x="343623" y="241300"/>
                  </a:lnTo>
                  <a:lnTo>
                    <a:pt x="315569" y="228600"/>
                  </a:lnTo>
                  <a:lnTo>
                    <a:pt x="287718" y="203200"/>
                  </a:lnTo>
                  <a:lnTo>
                    <a:pt x="232638" y="177800"/>
                  </a:lnTo>
                  <a:lnTo>
                    <a:pt x="205397" y="152400"/>
                  </a:lnTo>
                  <a:lnTo>
                    <a:pt x="178371" y="139700"/>
                  </a:lnTo>
                  <a:lnTo>
                    <a:pt x="151561" y="114300"/>
                  </a:lnTo>
                  <a:lnTo>
                    <a:pt x="124955" y="101600"/>
                  </a:lnTo>
                  <a:lnTo>
                    <a:pt x="98552" y="76200"/>
                  </a:lnTo>
                  <a:lnTo>
                    <a:pt x="72364" y="63500"/>
                  </a:lnTo>
                  <a:lnTo>
                    <a:pt x="46393" y="38100"/>
                  </a:lnTo>
                  <a:lnTo>
                    <a:pt x="20624" y="25400"/>
                  </a:lnTo>
                  <a:lnTo>
                    <a:pt x="0" y="12700"/>
                  </a:lnTo>
                  <a:lnTo>
                    <a:pt x="0" y="0"/>
                  </a:lnTo>
                  <a:lnTo>
                    <a:pt x="2616" y="0"/>
                  </a:lnTo>
                  <a:lnTo>
                    <a:pt x="28105" y="12700"/>
                  </a:lnTo>
                  <a:lnTo>
                    <a:pt x="53809" y="38100"/>
                  </a:lnTo>
                  <a:lnTo>
                    <a:pt x="79717" y="50800"/>
                  </a:lnTo>
                  <a:lnTo>
                    <a:pt x="105841" y="76200"/>
                  </a:lnTo>
                  <a:lnTo>
                    <a:pt x="158724" y="101600"/>
                  </a:lnTo>
                  <a:lnTo>
                    <a:pt x="185483" y="127000"/>
                  </a:lnTo>
                  <a:lnTo>
                    <a:pt x="212445" y="139700"/>
                  </a:lnTo>
                  <a:lnTo>
                    <a:pt x="239623" y="165100"/>
                  </a:lnTo>
                  <a:lnTo>
                    <a:pt x="267004" y="177800"/>
                  </a:lnTo>
                  <a:lnTo>
                    <a:pt x="294589" y="203200"/>
                  </a:lnTo>
                  <a:lnTo>
                    <a:pt x="350367" y="228600"/>
                  </a:lnTo>
                  <a:lnTo>
                    <a:pt x="378561" y="254000"/>
                  </a:lnTo>
                  <a:lnTo>
                    <a:pt x="435559" y="279400"/>
                  </a:lnTo>
                  <a:lnTo>
                    <a:pt x="464362" y="304800"/>
                  </a:lnTo>
                  <a:lnTo>
                    <a:pt x="522566" y="330200"/>
                  </a:lnTo>
                  <a:lnTo>
                    <a:pt x="551954" y="355600"/>
                  </a:lnTo>
                  <a:lnTo>
                    <a:pt x="611339" y="381000"/>
                  </a:lnTo>
                  <a:lnTo>
                    <a:pt x="641324" y="406400"/>
                  </a:lnTo>
                  <a:lnTo>
                    <a:pt x="701865" y="431800"/>
                  </a:lnTo>
                  <a:lnTo>
                    <a:pt x="732434" y="457200"/>
                  </a:lnTo>
                  <a:lnTo>
                    <a:pt x="794131" y="482600"/>
                  </a:lnTo>
                  <a:lnTo>
                    <a:pt x="825258" y="508000"/>
                  </a:lnTo>
                  <a:lnTo>
                    <a:pt x="919784" y="546100"/>
                  </a:lnTo>
                  <a:lnTo>
                    <a:pt x="951661" y="571500"/>
                  </a:lnTo>
                  <a:lnTo>
                    <a:pt x="1081024" y="622300"/>
                  </a:lnTo>
                  <a:lnTo>
                    <a:pt x="1113828" y="647700"/>
                  </a:lnTo>
                  <a:lnTo>
                    <a:pt x="1246797" y="698500"/>
                  </a:lnTo>
                  <a:lnTo>
                    <a:pt x="1280490" y="723900"/>
                  </a:lnTo>
                  <a:lnTo>
                    <a:pt x="1521180" y="812800"/>
                  </a:lnTo>
                  <a:lnTo>
                    <a:pt x="1556245" y="838200"/>
                  </a:lnTo>
                  <a:lnTo>
                    <a:pt x="2027123" y="1003300"/>
                  </a:lnTo>
                  <a:lnTo>
                    <a:pt x="2368740" y="1117600"/>
                  </a:lnTo>
                  <a:lnTo>
                    <a:pt x="2407450" y="1117600"/>
                  </a:lnTo>
                  <a:lnTo>
                    <a:pt x="2682506" y="1206500"/>
                  </a:lnTo>
                  <a:lnTo>
                    <a:pt x="2722372" y="1206500"/>
                  </a:lnTo>
                  <a:lnTo>
                    <a:pt x="2883230" y="1257300"/>
                  </a:lnTo>
                  <a:lnTo>
                    <a:pt x="2923794" y="1257300"/>
                  </a:lnTo>
                  <a:lnTo>
                    <a:pt x="3046272" y="1295400"/>
                  </a:lnTo>
                  <a:lnTo>
                    <a:pt x="3087370" y="1295400"/>
                  </a:lnTo>
                  <a:lnTo>
                    <a:pt x="3211436" y="1333500"/>
                  </a:lnTo>
                  <a:lnTo>
                    <a:pt x="3253054" y="1333500"/>
                  </a:lnTo>
                  <a:lnTo>
                    <a:pt x="3336671" y="1358900"/>
                  </a:lnTo>
                  <a:lnTo>
                    <a:pt x="3378669" y="1358900"/>
                  </a:lnTo>
                  <a:lnTo>
                    <a:pt x="3463048" y="1384300"/>
                  </a:lnTo>
                  <a:lnTo>
                    <a:pt x="3505415" y="1384300"/>
                  </a:lnTo>
                  <a:lnTo>
                    <a:pt x="3547910" y="1397000"/>
                  </a:lnTo>
                  <a:close/>
                </a:path>
                <a:path w="12192000" h="1638300">
                  <a:moveTo>
                    <a:pt x="8730742" y="1397000"/>
                  </a:moveTo>
                  <a:lnTo>
                    <a:pt x="8643467" y="1397000"/>
                  </a:lnTo>
                  <a:lnTo>
                    <a:pt x="8685961" y="1384300"/>
                  </a:lnTo>
                  <a:lnTo>
                    <a:pt x="8728341" y="1384300"/>
                  </a:lnTo>
                  <a:lnTo>
                    <a:pt x="8812707" y="1358900"/>
                  </a:lnTo>
                  <a:lnTo>
                    <a:pt x="8854719" y="1358900"/>
                  </a:lnTo>
                  <a:lnTo>
                    <a:pt x="8938336" y="1333500"/>
                  </a:lnTo>
                  <a:lnTo>
                    <a:pt x="8979954" y="1333500"/>
                  </a:lnTo>
                  <a:lnTo>
                    <a:pt x="9104020" y="1295400"/>
                  </a:lnTo>
                  <a:lnTo>
                    <a:pt x="9145117" y="1295400"/>
                  </a:lnTo>
                  <a:lnTo>
                    <a:pt x="9267596" y="1257300"/>
                  </a:lnTo>
                  <a:lnTo>
                    <a:pt x="9308147" y="1257300"/>
                  </a:lnTo>
                  <a:lnTo>
                    <a:pt x="9469005" y="1206500"/>
                  </a:lnTo>
                  <a:lnTo>
                    <a:pt x="9508871" y="1206500"/>
                  </a:lnTo>
                  <a:lnTo>
                    <a:pt x="9783927" y="1117600"/>
                  </a:lnTo>
                  <a:lnTo>
                    <a:pt x="9822637" y="1117600"/>
                  </a:lnTo>
                  <a:lnTo>
                    <a:pt x="10164267" y="1003300"/>
                  </a:lnTo>
                  <a:lnTo>
                    <a:pt x="10635145" y="838200"/>
                  </a:lnTo>
                  <a:lnTo>
                    <a:pt x="10670209" y="812800"/>
                  </a:lnTo>
                  <a:lnTo>
                    <a:pt x="10910900" y="723900"/>
                  </a:lnTo>
                  <a:lnTo>
                    <a:pt x="10944593" y="698500"/>
                  </a:lnTo>
                  <a:lnTo>
                    <a:pt x="11077562" y="647700"/>
                  </a:lnTo>
                  <a:lnTo>
                    <a:pt x="11110366" y="622300"/>
                  </a:lnTo>
                  <a:lnTo>
                    <a:pt x="11239728" y="571500"/>
                  </a:lnTo>
                  <a:lnTo>
                    <a:pt x="11271605" y="546100"/>
                  </a:lnTo>
                  <a:lnTo>
                    <a:pt x="11366131" y="508000"/>
                  </a:lnTo>
                  <a:lnTo>
                    <a:pt x="11397259" y="482600"/>
                  </a:lnTo>
                  <a:lnTo>
                    <a:pt x="11458968" y="457200"/>
                  </a:lnTo>
                  <a:lnTo>
                    <a:pt x="11489524" y="431800"/>
                  </a:lnTo>
                  <a:lnTo>
                    <a:pt x="11550065" y="406400"/>
                  </a:lnTo>
                  <a:lnTo>
                    <a:pt x="11580050" y="381000"/>
                  </a:lnTo>
                  <a:lnTo>
                    <a:pt x="11639435" y="355600"/>
                  </a:lnTo>
                  <a:lnTo>
                    <a:pt x="11668836" y="330200"/>
                  </a:lnTo>
                  <a:lnTo>
                    <a:pt x="11727027" y="304800"/>
                  </a:lnTo>
                  <a:lnTo>
                    <a:pt x="11755831" y="279400"/>
                  </a:lnTo>
                  <a:lnTo>
                    <a:pt x="11812828" y="254000"/>
                  </a:lnTo>
                  <a:lnTo>
                    <a:pt x="11841022" y="228600"/>
                  </a:lnTo>
                  <a:lnTo>
                    <a:pt x="11896801" y="203200"/>
                  </a:lnTo>
                  <a:lnTo>
                    <a:pt x="11924398" y="177800"/>
                  </a:lnTo>
                  <a:lnTo>
                    <a:pt x="11951766" y="165100"/>
                  </a:lnTo>
                  <a:lnTo>
                    <a:pt x="11978944" y="139700"/>
                  </a:lnTo>
                  <a:lnTo>
                    <a:pt x="12005906" y="127000"/>
                  </a:lnTo>
                  <a:lnTo>
                    <a:pt x="12032665" y="101600"/>
                  </a:lnTo>
                  <a:lnTo>
                    <a:pt x="12085548" y="76200"/>
                  </a:lnTo>
                  <a:lnTo>
                    <a:pt x="12111672" y="50800"/>
                  </a:lnTo>
                  <a:lnTo>
                    <a:pt x="12137593" y="38100"/>
                  </a:lnTo>
                  <a:lnTo>
                    <a:pt x="12163285" y="12700"/>
                  </a:lnTo>
                  <a:lnTo>
                    <a:pt x="12188774" y="0"/>
                  </a:lnTo>
                  <a:lnTo>
                    <a:pt x="12192000" y="0"/>
                  </a:lnTo>
                  <a:lnTo>
                    <a:pt x="12192000" y="12700"/>
                  </a:lnTo>
                  <a:lnTo>
                    <a:pt x="12170740" y="25400"/>
                  </a:lnTo>
                  <a:lnTo>
                    <a:pt x="12144971" y="38100"/>
                  </a:lnTo>
                  <a:lnTo>
                    <a:pt x="12119000" y="63500"/>
                  </a:lnTo>
                  <a:lnTo>
                    <a:pt x="12092813" y="76200"/>
                  </a:lnTo>
                  <a:lnTo>
                    <a:pt x="12066409" y="101600"/>
                  </a:lnTo>
                  <a:lnTo>
                    <a:pt x="12039803" y="114300"/>
                  </a:lnTo>
                  <a:lnTo>
                    <a:pt x="12012993" y="139700"/>
                  </a:lnTo>
                  <a:lnTo>
                    <a:pt x="11985955" y="152400"/>
                  </a:lnTo>
                  <a:lnTo>
                    <a:pt x="11958726" y="177800"/>
                  </a:lnTo>
                  <a:lnTo>
                    <a:pt x="11903646" y="203200"/>
                  </a:lnTo>
                  <a:lnTo>
                    <a:pt x="11875795" y="228600"/>
                  </a:lnTo>
                  <a:lnTo>
                    <a:pt x="11847741" y="241300"/>
                  </a:lnTo>
                  <a:lnTo>
                    <a:pt x="11819483" y="266700"/>
                  </a:lnTo>
                  <a:lnTo>
                    <a:pt x="11762371" y="292100"/>
                  </a:lnTo>
                  <a:lnTo>
                    <a:pt x="11733517" y="317500"/>
                  </a:lnTo>
                  <a:lnTo>
                    <a:pt x="11675198" y="342900"/>
                  </a:lnTo>
                  <a:lnTo>
                    <a:pt x="11645747" y="368300"/>
                  </a:lnTo>
                  <a:lnTo>
                    <a:pt x="11586248" y="393700"/>
                  </a:lnTo>
                  <a:lnTo>
                    <a:pt x="11556212" y="419100"/>
                  </a:lnTo>
                  <a:lnTo>
                    <a:pt x="11495557" y="444500"/>
                  </a:lnTo>
                  <a:lnTo>
                    <a:pt x="11464937" y="469900"/>
                  </a:lnTo>
                  <a:lnTo>
                    <a:pt x="11371935" y="508000"/>
                  </a:lnTo>
                  <a:lnTo>
                    <a:pt x="11340566" y="533400"/>
                  </a:lnTo>
                  <a:lnTo>
                    <a:pt x="11245316" y="571500"/>
                  </a:lnTo>
                  <a:lnTo>
                    <a:pt x="11213198" y="596900"/>
                  </a:lnTo>
                  <a:lnTo>
                    <a:pt x="11115738" y="635000"/>
                  </a:lnTo>
                  <a:lnTo>
                    <a:pt x="11082896" y="660400"/>
                  </a:lnTo>
                  <a:lnTo>
                    <a:pt x="10915967" y="723900"/>
                  </a:lnTo>
                  <a:lnTo>
                    <a:pt x="10882045" y="749300"/>
                  </a:lnTo>
                  <a:lnTo>
                    <a:pt x="10639806" y="838200"/>
                  </a:lnTo>
                  <a:lnTo>
                    <a:pt x="10604512" y="863600"/>
                  </a:lnTo>
                  <a:lnTo>
                    <a:pt x="10130904" y="1028700"/>
                  </a:lnTo>
                  <a:lnTo>
                    <a:pt x="9826256" y="1130300"/>
                  </a:lnTo>
                  <a:lnTo>
                    <a:pt x="9787496" y="1130300"/>
                  </a:lnTo>
                  <a:lnTo>
                    <a:pt x="9512122" y="1219200"/>
                  </a:lnTo>
                  <a:lnTo>
                    <a:pt x="9472206" y="1219200"/>
                  </a:lnTo>
                  <a:lnTo>
                    <a:pt x="9311170" y="1270000"/>
                  </a:lnTo>
                  <a:lnTo>
                    <a:pt x="9270568" y="1270000"/>
                  </a:lnTo>
                  <a:lnTo>
                    <a:pt x="9147949" y="1308100"/>
                  </a:lnTo>
                  <a:lnTo>
                    <a:pt x="9106814" y="1308100"/>
                  </a:lnTo>
                  <a:lnTo>
                    <a:pt x="8982608" y="1346200"/>
                  </a:lnTo>
                  <a:lnTo>
                    <a:pt x="8940952" y="1346200"/>
                  </a:lnTo>
                  <a:lnTo>
                    <a:pt x="8857246" y="1371600"/>
                  </a:lnTo>
                  <a:lnTo>
                    <a:pt x="8815209" y="1371600"/>
                  </a:lnTo>
                  <a:lnTo>
                    <a:pt x="8730742" y="1397000"/>
                  </a:lnTo>
                  <a:close/>
                </a:path>
                <a:path w="12192000" h="1638300">
                  <a:moveTo>
                    <a:pt x="3762209" y="1435100"/>
                  </a:moveTo>
                  <a:lnTo>
                    <a:pt x="3673919" y="1435100"/>
                  </a:lnTo>
                  <a:lnTo>
                    <a:pt x="3588232" y="1409700"/>
                  </a:lnTo>
                  <a:lnTo>
                    <a:pt x="3545573" y="1409700"/>
                  </a:lnTo>
                  <a:lnTo>
                    <a:pt x="3503028" y="1397000"/>
                  </a:lnTo>
                  <a:lnTo>
                    <a:pt x="3590531" y="1397000"/>
                  </a:lnTo>
                  <a:lnTo>
                    <a:pt x="3676129" y="1422400"/>
                  </a:lnTo>
                  <a:lnTo>
                    <a:pt x="3719106" y="1422400"/>
                  </a:lnTo>
                  <a:lnTo>
                    <a:pt x="3762209" y="1435100"/>
                  </a:lnTo>
                  <a:close/>
                </a:path>
                <a:path w="12192000" h="1638300">
                  <a:moveTo>
                    <a:pt x="8517445" y="1435100"/>
                  </a:moveTo>
                  <a:lnTo>
                    <a:pt x="8429180" y="1435100"/>
                  </a:lnTo>
                  <a:lnTo>
                    <a:pt x="8472271" y="1422400"/>
                  </a:lnTo>
                  <a:lnTo>
                    <a:pt x="8515261" y="1422400"/>
                  </a:lnTo>
                  <a:lnTo>
                    <a:pt x="8600859" y="1397000"/>
                  </a:lnTo>
                  <a:lnTo>
                    <a:pt x="8688324" y="1397000"/>
                  </a:lnTo>
                  <a:lnTo>
                    <a:pt x="8645791" y="1409700"/>
                  </a:lnTo>
                  <a:lnTo>
                    <a:pt x="8603132" y="1409700"/>
                  </a:lnTo>
                  <a:lnTo>
                    <a:pt x="8517445" y="1435100"/>
                  </a:lnTo>
                  <a:close/>
                </a:path>
                <a:path w="12192000" h="1638300">
                  <a:moveTo>
                    <a:pt x="3979430" y="1473200"/>
                  </a:moveTo>
                  <a:lnTo>
                    <a:pt x="3890200" y="1473200"/>
                  </a:lnTo>
                  <a:lnTo>
                    <a:pt x="3803332" y="1447800"/>
                  </a:lnTo>
                  <a:lnTo>
                    <a:pt x="3760076" y="1447800"/>
                  </a:lnTo>
                  <a:lnTo>
                    <a:pt x="3716934" y="1435100"/>
                  </a:lnTo>
                  <a:lnTo>
                    <a:pt x="3805415" y="1435100"/>
                  </a:lnTo>
                  <a:lnTo>
                    <a:pt x="3892194" y="1460500"/>
                  </a:lnTo>
                  <a:lnTo>
                    <a:pt x="3935755" y="1460500"/>
                  </a:lnTo>
                  <a:lnTo>
                    <a:pt x="3979430" y="1473200"/>
                  </a:lnTo>
                  <a:close/>
                </a:path>
                <a:path w="12192000" h="1638300">
                  <a:moveTo>
                    <a:pt x="8301164" y="1473200"/>
                  </a:moveTo>
                  <a:lnTo>
                    <a:pt x="8211959" y="1473200"/>
                  </a:lnTo>
                  <a:lnTo>
                    <a:pt x="8255622" y="1460500"/>
                  </a:lnTo>
                  <a:lnTo>
                    <a:pt x="8299183" y="1460500"/>
                  </a:lnTo>
                  <a:lnTo>
                    <a:pt x="8385962" y="1435100"/>
                  </a:lnTo>
                  <a:lnTo>
                    <a:pt x="8474430" y="1435100"/>
                  </a:lnTo>
                  <a:lnTo>
                    <a:pt x="8431288" y="1447800"/>
                  </a:lnTo>
                  <a:lnTo>
                    <a:pt x="8388032" y="1447800"/>
                  </a:lnTo>
                  <a:lnTo>
                    <a:pt x="8301164" y="1473200"/>
                  </a:lnTo>
                  <a:close/>
                </a:path>
                <a:path w="12192000" h="1638300">
                  <a:moveTo>
                    <a:pt x="4067124" y="1485900"/>
                  </a:moveTo>
                  <a:lnTo>
                    <a:pt x="3977513" y="1485900"/>
                  </a:lnTo>
                  <a:lnTo>
                    <a:pt x="3933799" y="1473200"/>
                  </a:lnTo>
                  <a:lnTo>
                    <a:pt x="4023220" y="1473200"/>
                  </a:lnTo>
                  <a:lnTo>
                    <a:pt x="4067124" y="1485900"/>
                  </a:lnTo>
                  <a:close/>
                </a:path>
                <a:path w="12192000" h="1638300">
                  <a:moveTo>
                    <a:pt x="8213852" y="1485900"/>
                  </a:moveTo>
                  <a:lnTo>
                    <a:pt x="8124266" y="1485900"/>
                  </a:lnTo>
                  <a:lnTo>
                    <a:pt x="8168170" y="1473200"/>
                  </a:lnTo>
                  <a:lnTo>
                    <a:pt x="8257565" y="1473200"/>
                  </a:lnTo>
                  <a:lnTo>
                    <a:pt x="8213852" y="1485900"/>
                  </a:lnTo>
                  <a:close/>
                </a:path>
                <a:path w="12192000" h="1638300">
                  <a:moveTo>
                    <a:pt x="4155249" y="1498600"/>
                  </a:moveTo>
                  <a:lnTo>
                    <a:pt x="4065282" y="1498600"/>
                  </a:lnTo>
                  <a:lnTo>
                    <a:pt x="4021340" y="1485900"/>
                  </a:lnTo>
                  <a:lnTo>
                    <a:pt x="4111129" y="1485900"/>
                  </a:lnTo>
                  <a:lnTo>
                    <a:pt x="4155249" y="1498600"/>
                  </a:lnTo>
                  <a:close/>
                </a:path>
                <a:path w="12192000" h="1638300">
                  <a:moveTo>
                    <a:pt x="8126082" y="1498600"/>
                  </a:moveTo>
                  <a:lnTo>
                    <a:pt x="8036140" y="1498600"/>
                  </a:lnTo>
                  <a:lnTo>
                    <a:pt x="8080260" y="1485900"/>
                  </a:lnTo>
                  <a:lnTo>
                    <a:pt x="8170011" y="1485900"/>
                  </a:lnTo>
                  <a:lnTo>
                    <a:pt x="8126082" y="1498600"/>
                  </a:lnTo>
                  <a:close/>
                </a:path>
                <a:path w="12192000" h="1638300">
                  <a:moveTo>
                    <a:pt x="4243819" y="1511300"/>
                  </a:moveTo>
                  <a:lnTo>
                    <a:pt x="4153509" y="1511300"/>
                  </a:lnTo>
                  <a:lnTo>
                    <a:pt x="4109339" y="1498600"/>
                  </a:lnTo>
                  <a:lnTo>
                    <a:pt x="4199483" y="1498600"/>
                  </a:lnTo>
                  <a:lnTo>
                    <a:pt x="4243819" y="1511300"/>
                  </a:lnTo>
                  <a:close/>
                </a:path>
                <a:path w="12192000" h="1638300">
                  <a:moveTo>
                    <a:pt x="8037855" y="1511300"/>
                  </a:moveTo>
                  <a:lnTo>
                    <a:pt x="7947571" y="1511300"/>
                  </a:lnTo>
                  <a:lnTo>
                    <a:pt x="7991906" y="1498600"/>
                  </a:lnTo>
                  <a:lnTo>
                    <a:pt x="8082026" y="1498600"/>
                  </a:lnTo>
                  <a:lnTo>
                    <a:pt x="8037855" y="1511300"/>
                  </a:lnTo>
                  <a:close/>
                </a:path>
                <a:path w="12192000" h="1638300">
                  <a:moveTo>
                    <a:pt x="4377474" y="1524000"/>
                  </a:moveTo>
                  <a:lnTo>
                    <a:pt x="4242155" y="1524000"/>
                  </a:lnTo>
                  <a:lnTo>
                    <a:pt x="4197769" y="1511300"/>
                  </a:lnTo>
                  <a:lnTo>
                    <a:pt x="4332820" y="1511300"/>
                  </a:lnTo>
                  <a:lnTo>
                    <a:pt x="4377474" y="1524000"/>
                  </a:lnTo>
                  <a:close/>
                </a:path>
                <a:path w="12192000" h="1638300">
                  <a:moveTo>
                    <a:pt x="7949209" y="1524000"/>
                  </a:moveTo>
                  <a:lnTo>
                    <a:pt x="7813916" y="1524000"/>
                  </a:lnTo>
                  <a:lnTo>
                    <a:pt x="7858569" y="1511300"/>
                  </a:lnTo>
                  <a:lnTo>
                    <a:pt x="7993583" y="1511300"/>
                  </a:lnTo>
                  <a:lnTo>
                    <a:pt x="7949209" y="1524000"/>
                  </a:lnTo>
                  <a:close/>
                </a:path>
                <a:path w="12192000" h="1638300">
                  <a:moveTo>
                    <a:pt x="4467098" y="1536700"/>
                  </a:moveTo>
                  <a:lnTo>
                    <a:pt x="4375937" y="1536700"/>
                  </a:lnTo>
                  <a:lnTo>
                    <a:pt x="4331233" y="1524000"/>
                  </a:lnTo>
                  <a:lnTo>
                    <a:pt x="4422228" y="1524000"/>
                  </a:lnTo>
                  <a:lnTo>
                    <a:pt x="4467098" y="1536700"/>
                  </a:lnTo>
                  <a:close/>
                </a:path>
                <a:path w="12192000" h="1638300">
                  <a:moveTo>
                    <a:pt x="7815427" y="1536700"/>
                  </a:moveTo>
                  <a:lnTo>
                    <a:pt x="7724279" y="1536700"/>
                  </a:lnTo>
                  <a:lnTo>
                    <a:pt x="7769148" y="1524000"/>
                  </a:lnTo>
                  <a:lnTo>
                    <a:pt x="7860131" y="1524000"/>
                  </a:lnTo>
                  <a:lnTo>
                    <a:pt x="7815427" y="1536700"/>
                  </a:lnTo>
                  <a:close/>
                </a:path>
                <a:path w="12192000" h="1638300">
                  <a:moveTo>
                    <a:pt x="4602314" y="1549400"/>
                  </a:moveTo>
                  <a:lnTo>
                    <a:pt x="4465650" y="1549400"/>
                  </a:lnTo>
                  <a:lnTo>
                    <a:pt x="4420743" y="1536700"/>
                  </a:lnTo>
                  <a:lnTo>
                    <a:pt x="4557141" y="1536700"/>
                  </a:lnTo>
                  <a:lnTo>
                    <a:pt x="4602314" y="1549400"/>
                  </a:lnTo>
                  <a:close/>
                </a:path>
                <a:path w="12192000" h="1638300">
                  <a:moveTo>
                    <a:pt x="7725714" y="1549400"/>
                  </a:moveTo>
                  <a:lnTo>
                    <a:pt x="7589075" y="1549400"/>
                  </a:lnTo>
                  <a:lnTo>
                    <a:pt x="7634249" y="1536700"/>
                  </a:lnTo>
                  <a:lnTo>
                    <a:pt x="7770622" y="1536700"/>
                  </a:lnTo>
                  <a:lnTo>
                    <a:pt x="7725714" y="1549400"/>
                  </a:lnTo>
                  <a:close/>
                </a:path>
                <a:path w="12192000" h="1638300">
                  <a:moveTo>
                    <a:pt x="4692954" y="1562100"/>
                  </a:moveTo>
                  <a:lnTo>
                    <a:pt x="4600981" y="1562100"/>
                  </a:lnTo>
                  <a:lnTo>
                    <a:pt x="4555769" y="1549400"/>
                  </a:lnTo>
                  <a:lnTo>
                    <a:pt x="4647577" y="1549400"/>
                  </a:lnTo>
                  <a:lnTo>
                    <a:pt x="4692954" y="1562100"/>
                  </a:lnTo>
                  <a:close/>
                </a:path>
                <a:path w="12192000" h="1638300">
                  <a:moveTo>
                    <a:pt x="7590383" y="1562100"/>
                  </a:moveTo>
                  <a:lnTo>
                    <a:pt x="7498435" y="1562100"/>
                  </a:lnTo>
                  <a:lnTo>
                    <a:pt x="7543800" y="1549400"/>
                  </a:lnTo>
                  <a:lnTo>
                    <a:pt x="7635595" y="1549400"/>
                  </a:lnTo>
                  <a:lnTo>
                    <a:pt x="7590383" y="1562100"/>
                  </a:lnTo>
                  <a:close/>
                </a:path>
                <a:path w="12192000" h="1638300">
                  <a:moveTo>
                    <a:pt x="4829657" y="1574800"/>
                  </a:moveTo>
                  <a:lnTo>
                    <a:pt x="4691710" y="1574800"/>
                  </a:lnTo>
                  <a:lnTo>
                    <a:pt x="4646295" y="1562100"/>
                  </a:lnTo>
                  <a:lnTo>
                    <a:pt x="4783988" y="1562100"/>
                  </a:lnTo>
                  <a:lnTo>
                    <a:pt x="4829657" y="1574800"/>
                  </a:lnTo>
                  <a:close/>
                </a:path>
                <a:path w="12192000" h="1638300">
                  <a:moveTo>
                    <a:pt x="7499654" y="1574800"/>
                  </a:moveTo>
                  <a:lnTo>
                    <a:pt x="7361732" y="1574800"/>
                  </a:lnTo>
                  <a:lnTo>
                    <a:pt x="7407389" y="1562100"/>
                  </a:lnTo>
                  <a:lnTo>
                    <a:pt x="7545070" y="1562100"/>
                  </a:lnTo>
                  <a:lnTo>
                    <a:pt x="7499654" y="1574800"/>
                  </a:lnTo>
                  <a:close/>
                </a:path>
                <a:path w="12192000" h="1638300">
                  <a:moveTo>
                    <a:pt x="5013248" y="1587500"/>
                  </a:moveTo>
                  <a:lnTo>
                    <a:pt x="4828527" y="1587500"/>
                  </a:lnTo>
                  <a:lnTo>
                    <a:pt x="4782832" y="1574800"/>
                  </a:lnTo>
                  <a:lnTo>
                    <a:pt x="4967211" y="1574800"/>
                  </a:lnTo>
                  <a:lnTo>
                    <a:pt x="5013248" y="1587500"/>
                  </a:lnTo>
                  <a:close/>
                </a:path>
                <a:path w="12192000" h="1638300">
                  <a:moveTo>
                    <a:pt x="7362837" y="1587500"/>
                  </a:moveTo>
                  <a:lnTo>
                    <a:pt x="7178128" y="1587500"/>
                  </a:lnTo>
                  <a:lnTo>
                    <a:pt x="7224166" y="1574800"/>
                  </a:lnTo>
                  <a:lnTo>
                    <a:pt x="7408532" y="1574800"/>
                  </a:lnTo>
                  <a:lnTo>
                    <a:pt x="7362837" y="1587500"/>
                  </a:lnTo>
                  <a:close/>
                </a:path>
                <a:path w="12192000" h="1638300">
                  <a:moveTo>
                    <a:pt x="5151920" y="1600200"/>
                  </a:moveTo>
                  <a:lnTo>
                    <a:pt x="5012296" y="1600200"/>
                  </a:lnTo>
                  <a:lnTo>
                    <a:pt x="4966220" y="1587500"/>
                  </a:lnTo>
                  <a:lnTo>
                    <a:pt x="5105603" y="1587500"/>
                  </a:lnTo>
                  <a:lnTo>
                    <a:pt x="5151920" y="1600200"/>
                  </a:lnTo>
                  <a:close/>
                </a:path>
                <a:path w="12192000" h="1638300">
                  <a:moveTo>
                    <a:pt x="7179068" y="1600200"/>
                  </a:moveTo>
                  <a:lnTo>
                    <a:pt x="7039470" y="1600200"/>
                  </a:lnTo>
                  <a:lnTo>
                    <a:pt x="7085774" y="1587500"/>
                  </a:lnTo>
                  <a:lnTo>
                    <a:pt x="7225144" y="1587500"/>
                  </a:lnTo>
                  <a:lnTo>
                    <a:pt x="7179068" y="1600200"/>
                  </a:lnTo>
                  <a:close/>
                </a:path>
                <a:path w="12192000" h="1638300">
                  <a:moveTo>
                    <a:pt x="5384800" y="1612900"/>
                  </a:moveTo>
                  <a:lnTo>
                    <a:pt x="5151081" y="1612900"/>
                  </a:lnTo>
                  <a:lnTo>
                    <a:pt x="5104739" y="1600200"/>
                  </a:lnTo>
                  <a:lnTo>
                    <a:pt x="5338051" y="1600200"/>
                  </a:lnTo>
                  <a:lnTo>
                    <a:pt x="5384800" y="1612900"/>
                  </a:lnTo>
                  <a:close/>
                </a:path>
                <a:path w="12192000" h="1638300">
                  <a:moveTo>
                    <a:pt x="7040270" y="1612900"/>
                  </a:moveTo>
                  <a:lnTo>
                    <a:pt x="6806577" y="1612900"/>
                  </a:lnTo>
                  <a:lnTo>
                    <a:pt x="6853326" y="1600200"/>
                  </a:lnTo>
                  <a:lnTo>
                    <a:pt x="7086625" y="1600200"/>
                  </a:lnTo>
                  <a:lnTo>
                    <a:pt x="7040270" y="1612900"/>
                  </a:lnTo>
                  <a:close/>
                </a:path>
                <a:path w="12192000" h="1638300">
                  <a:moveTo>
                    <a:pt x="5714365" y="1625600"/>
                  </a:moveTo>
                  <a:lnTo>
                    <a:pt x="5384177" y="1625600"/>
                  </a:lnTo>
                  <a:lnTo>
                    <a:pt x="5337390" y="1612900"/>
                  </a:lnTo>
                  <a:lnTo>
                    <a:pt x="5667044" y="1612900"/>
                  </a:lnTo>
                  <a:lnTo>
                    <a:pt x="5714365" y="1625600"/>
                  </a:lnTo>
                  <a:close/>
                </a:path>
                <a:path w="12192000" h="1638300">
                  <a:moveTo>
                    <a:pt x="6807187" y="1625600"/>
                  </a:moveTo>
                  <a:lnTo>
                    <a:pt x="6477012" y="1625600"/>
                  </a:lnTo>
                  <a:lnTo>
                    <a:pt x="6524332" y="1612900"/>
                  </a:lnTo>
                  <a:lnTo>
                    <a:pt x="6853974" y="1612900"/>
                  </a:lnTo>
                  <a:lnTo>
                    <a:pt x="6807187" y="1625600"/>
                  </a:lnTo>
                  <a:close/>
                </a:path>
                <a:path w="12192000" h="1638300">
                  <a:moveTo>
                    <a:pt x="6477330" y="1638300"/>
                  </a:moveTo>
                  <a:lnTo>
                    <a:pt x="5714034" y="1638300"/>
                  </a:lnTo>
                  <a:lnTo>
                    <a:pt x="5666663" y="1625600"/>
                  </a:lnTo>
                  <a:lnTo>
                    <a:pt x="6524701" y="1625600"/>
                  </a:lnTo>
                  <a:lnTo>
                    <a:pt x="6477330" y="1638300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12192000" cy="3681729"/>
            </a:xfrm>
            <a:custGeom>
              <a:avLst/>
              <a:gdLst/>
              <a:ahLst/>
              <a:cxnLst/>
              <a:rect l="l" t="t" r="r" b="b"/>
              <a:pathLst>
                <a:path w="12192000" h="3681729">
                  <a:moveTo>
                    <a:pt x="6096317" y="3681729"/>
                  </a:moveTo>
                  <a:lnTo>
                    <a:pt x="5907911" y="3680533"/>
                  </a:lnTo>
                  <a:lnTo>
                    <a:pt x="5658512" y="3675248"/>
                  </a:lnTo>
                  <a:lnTo>
                    <a:pt x="5411300" y="3665808"/>
                  </a:lnTo>
                  <a:lnTo>
                    <a:pt x="5166407" y="3652282"/>
                  </a:lnTo>
                  <a:lnTo>
                    <a:pt x="4923965" y="3634735"/>
                  </a:lnTo>
                  <a:lnTo>
                    <a:pt x="4684106" y="3613235"/>
                  </a:lnTo>
                  <a:lnTo>
                    <a:pt x="4446961" y="3587849"/>
                  </a:lnTo>
                  <a:lnTo>
                    <a:pt x="4212662" y="3558644"/>
                  </a:lnTo>
                  <a:lnTo>
                    <a:pt x="3981342" y="3525688"/>
                  </a:lnTo>
                  <a:lnTo>
                    <a:pt x="3753131" y="3489047"/>
                  </a:lnTo>
                  <a:lnTo>
                    <a:pt x="3528161" y="3448789"/>
                  </a:lnTo>
                  <a:lnTo>
                    <a:pt x="3306565" y="3404981"/>
                  </a:lnTo>
                  <a:lnTo>
                    <a:pt x="3088474" y="3357690"/>
                  </a:lnTo>
                  <a:lnTo>
                    <a:pt x="2874020" y="3306984"/>
                  </a:lnTo>
                  <a:lnTo>
                    <a:pt x="2715645" y="3266753"/>
                  </a:lnTo>
                  <a:lnTo>
                    <a:pt x="2559445" y="3224666"/>
                  </a:lnTo>
                  <a:lnTo>
                    <a:pt x="2405477" y="3180753"/>
                  </a:lnTo>
                  <a:lnTo>
                    <a:pt x="2253795" y="3135041"/>
                  </a:lnTo>
                  <a:lnTo>
                    <a:pt x="2104455" y="3087559"/>
                  </a:lnTo>
                  <a:lnTo>
                    <a:pt x="1957513" y="3038335"/>
                  </a:lnTo>
                  <a:lnTo>
                    <a:pt x="1813025" y="2987398"/>
                  </a:lnTo>
                  <a:lnTo>
                    <a:pt x="1671045" y="2934775"/>
                  </a:lnTo>
                  <a:lnTo>
                    <a:pt x="1531630" y="2880496"/>
                  </a:lnTo>
                  <a:lnTo>
                    <a:pt x="1394835" y="2824587"/>
                  </a:lnTo>
                  <a:lnTo>
                    <a:pt x="1305121" y="2786425"/>
                  </a:lnTo>
                  <a:lnTo>
                    <a:pt x="1216613" y="2747559"/>
                  </a:lnTo>
                  <a:lnTo>
                    <a:pt x="1129328" y="2707999"/>
                  </a:lnTo>
                  <a:lnTo>
                    <a:pt x="1043281" y="2667753"/>
                  </a:lnTo>
                  <a:lnTo>
                    <a:pt x="958489" y="2626829"/>
                  </a:lnTo>
                  <a:lnTo>
                    <a:pt x="874968" y="2585236"/>
                  </a:lnTo>
                  <a:lnTo>
                    <a:pt x="792736" y="2542982"/>
                  </a:lnTo>
                  <a:lnTo>
                    <a:pt x="711808" y="2500076"/>
                  </a:lnTo>
                  <a:lnTo>
                    <a:pt x="632202" y="2456525"/>
                  </a:lnTo>
                  <a:lnTo>
                    <a:pt x="553932" y="2412339"/>
                  </a:lnTo>
                  <a:lnTo>
                    <a:pt x="477017" y="2367526"/>
                  </a:lnTo>
                  <a:lnTo>
                    <a:pt x="401472" y="2322094"/>
                  </a:lnTo>
                  <a:lnTo>
                    <a:pt x="327314" y="2276052"/>
                  </a:lnTo>
                  <a:lnTo>
                    <a:pt x="290760" y="2252804"/>
                  </a:lnTo>
                  <a:lnTo>
                    <a:pt x="254559" y="2229407"/>
                  </a:lnTo>
                  <a:lnTo>
                    <a:pt x="218713" y="2205862"/>
                  </a:lnTo>
                  <a:lnTo>
                    <a:pt x="183224" y="2182169"/>
                  </a:lnTo>
                  <a:lnTo>
                    <a:pt x="148095" y="2158330"/>
                  </a:lnTo>
                  <a:lnTo>
                    <a:pt x="113326" y="2134345"/>
                  </a:lnTo>
                  <a:lnTo>
                    <a:pt x="78920" y="2110217"/>
                  </a:lnTo>
                  <a:lnTo>
                    <a:pt x="44880" y="2085945"/>
                  </a:lnTo>
                  <a:lnTo>
                    <a:pt x="11207" y="2061531"/>
                  </a:lnTo>
                  <a:lnTo>
                    <a:pt x="0" y="0"/>
                  </a:lnTo>
                  <a:lnTo>
                    <a:pt x="12192000" y="0"/>
                  </a:lnTo>
                  <a:lnTo>
                    <a:pt x="12192000" y="2053720"/>
                  </a:lnTo>
                  <a:lnTo>
                    <a:pt x="12181406" y="2061531"/>
                  </a:lnTo>
                  <a:lnTo>
                    <a:pt x="12147732" y="2085945"/>
                  </a:lnTo>
                  <a:lnTo>
                    <a:pt x="12113691" y="2110217"/>
                  </a:lnTo>
                  <a:lnTo>
                    <a:pt x="12079285" y="2134345"/>
                  </a:lnTo>
                  <a:lnTo>
                    <a:pt x="12044515" y="2158330"/>
                  </a:lnTo>
                  <a:lnTo>
                    <a:pt x="12009385" y="2182169"/>
                  </a:lnTo>
                  <a:lnTo>
                    <a:pt x="11973895" y="2205862"/>
                  </a:lnTo>
                  <a:lnTo>
                    <a:pt x="11938049" y="2229407"/>
                  </a:lnTo>
                  <a:lnTo>
                    <a:pt x="11901848" y="2252804"/>
                  </a:lnTo>
                  <a:lnTo>
                    <a:pt x="11865293" y="2276052"/>
                  </a:lnTo>
                  <a:lnTo>
                    <a:pt x="11791134" y="2322094"/>
                  </a:lnTo>
                  <a:lnTo>
                    <a:pt x="11715589" y="2367526"/>
                  </a:lnTo>
                  <a:lnTo>
                    <a:pt x="11638673" y="2412339"/>
                  </a:lnTo>
                  <a:lnTo>
                    <a:pt x="11560403" y="2456525"/>
                  </a:lnTo>
                  <a:lnTo>
                    <a:pt x="11480796" y="2500076"/>
                  </a:lnTo>
                  <a:lnTo>
                    <a:pt x="11399868" y="2542982"/>
                  </a:lnTo>
                  <a:lnTo>
                    <a:pt x="11317636" y="2585236"/>
                  </a:lnTo>
                  <a:lnTo>
                    <a:pt x="11234115" y="2626829"/>
                  </a:lnTo>
                  <a:lnTo>
                    <a:pt x="11149323" y="2667753"/>
                  </a:lnTo>
                  <a:lnTo>
                    <a:pt x="11063276" y="2707999"/>
                  </a:lnTo>
                  <a:lnTo>
                    <a:pt x="10975991" y="2747559"/>
                  </a:lnTo>
                  <a:lnTo>
                    <a:pt x="10887483" y="2786425"/>
                  </a:lnTo>
                  <a:lnTo>
                    <a:pt x="10797770" y="2824587"/>
                  </a:lnTo>
                  <a:lnTo>
                    <a:pt x="10660976" y="2880496"/>
                  </a:lnTo>
                  <a:lnTo>
                    <a:pt x="10521562" y="2934775"/>
                  </a:lnTo>
                  <a:lnTo>
                    <a:pt x="10379583" y="2987398"/>
                  </a:lnTo>
                  <a:lnTo>
                    <a:pt x="10235096" y="3038335"/>
                  </a:lnTo>
                  <a:lnTo>
                    <a:pt x="10088155" y="3087559"/>
                  </a:lnTo>
                  <a:lnTo>
                    <a:pt x="9938816" y="3135041"/>
                  </a:lnTo>
                  <a:lnTo>
                    <a:pt x="9787136" y="3180753"/>
                  </a:lnTo>
                  <a:lnTo>
                    <a:pt x="9633169" y="3224666"/>
                  </a:lnTo>
                  <a:lnTo>
                    <a:pt x="9476971" y="3266753"/>
                  </a:lnTo>
                  <a:lnTo>
                    <a:pt x="9318597" y="3306984"/>
                  </a:lnTo>
                  <a:lnTo>
                    <a:pt x="9104145" y="3357690"/>
                  </a:lnTo>
                  <a:lnTo>
                    <a:pt x="8886055" y="3404981"/>
                  </a:lnTo>
                  <a:lnTo>
                    <a:pt x="8664461" y="3448789"/>
                  </a:lnTo>
                  <a:lnTo>
                    <a:pt x="8439494" y="3489047"/>
                  </a:lnTo>
                  <a:lnTo>
                    <a:pt x="8211284" y="3525688"/>
                  </a:lnTo>
                  <a:lnTo>
                    <a:pt x="7979965" y="3558644"/>
                  </a:lnTo>
                  <a:lnTo>
                    <a:pt x="7745668" y="3587849"/>
                  </a:lnTo>
                  <a:lnTo>
                    <a:pt x="7508525" y="3613235"/>
                  </a:lnTo>
                  <a:lnTo>
                    <a:pt x="7268666" y="3634735"/>
                  </a:lnTo>
                  <a:lnTo>
                    <a:pt x="7026226" y="3652282"/>
                  </a:lnTo>
                  <a:lnTo>
                    <a:pt x="6781333" y="3665808"/>
                  </a:lnTo>
                  <a:lnTo>
                    <a:pt x="6534122" y="3675248"/>
                  </a:lnTo>
                  <a:lnTo>
                    <a:pt x="6284723" y="3680533"/>
                  </a:lnTo>
                  <a:lnTo>
                    <a:pt x="6096317" y="3681729"/>
                  </a:lnTo>
                  <a:close/>
                </a:path>
              </a:pathLst>
            </a:custGeom>
            <a:solidFill>
              <a:srgbClr val="4453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2044700"/>
              <a:ext cx="12192000" cy="1638300"/>
            </a:xfrm>
            <a:custGeom>
              <a:avLst/>
              <a:gdLst/>
              <a:ahLst/>
              <a:cxnLst/>
              <a:rect l="l" t="t" r="r" b="b"/>
              <a:pathLst>
                <a:path w="12192000" h="1638300">
                  <a:moveTo>
                    <a:pt x="3548545" y="1397000"/>
                  </a:moveTo>
                  <a:lnTo>
                    <a:pt x="3461258" y="1397000"/>
                  </a:lnTo>
                  <a:lnTo>
                    <a:pt x="3376790" y="1371600"/>
                  </a:lnTo>
                  <a:lnTo>
                    <a:pt x="3334753" y="1371600"/>
                  </a:lnTo>
                  <a:lnTo>
                    <a:pt x="3251047" y="1346200"/>
                  </a:lnTo>
                  <a:lnTo>
                    <a:pt x="3209378" y="1346200"/>
                  </a:lnTo>
                  <a:lnTo>
                    <a:pt x="3085185" y="1308100"/>
                  </a:lnTo>
                  <a:lnTo>
                    <a:pt x="3044037" y="1308100"/>
                  </a:lnTo>
                  <a:lnTo>
                    <a:pt x="2921431" y="1270000"/>
                  </a:lnTo>
                  <a:lnTo>
                    <a:pt x="2880829" y="1270000"/>
                  </a:lnTo>
                  <a:lnTo>
                    <a:pt x="2719793" y="1219200"/>
                  </a:lnTo>
                  <a:lnTo>
                    <a:pt x="2679877" y="1219200"/>
                  </a:lnTo>
                  <a:lnTo>
                    <a:pt x="2404503" y="1130300"/>
                  </a:lnTo>
                  <a:lnTo>
                    <a:pt x="2365743" y="1130300"/>
                  </a:lnTo>
                  <a:lnTo>
                    <a:pt x="2061095" y="1028700"/>
                  </a:lnTo>
                  <a:lnTo>
                    <a:pt x="1587474" y="863600"/>
                  </a:lnTo>
                  <a:lnTo>
                    <a:pt x="1552194" y="838200"/>
                  </a:lnTo>
                  <a:lnTo>
                    <a:pt x="1309954" y="749300"/>
                  </a:lnTo>
                  <a:lnTo>
                    <a:pt x="1276032" y="723900"/>
                  </a:lnTo>
                  <a:lnTo>
                    <a:pt x="1109103" y="660400"/>
                  </a:lnTo>
                  <a:lnTo>
                    <a:pt x="1076261" y="635000"/>
                  </a:lnTo>
                  <a:lnTo>
                    <a:pt x="978801" y="596900"/>
                  </a:lnTo>
                  <a:lnTo>
                    <a:pt x="946683" y="571500"/>
                  </a:lnTo>
                  <a:lnTo>
                    <a:pt x="851433" y="533400"/>
                  </a:lnTo>
                  <a:lnTo>
                    <a:pt x="820051" y="508000"/>
                  </a:lnTo>
                  <a:lnTo>
                    <a:pt x="727062" y="469900"/>
                  </a:lnTo>
                  <a:lnTo>
                    <a:pt x="696442" y="444500"/>
                  </a:lnTo>
                  <a:lnTo>
                    <a:pt x="635787" y="419100"/>
                  </a:lnTo>
                  <a:lnTo>
                    <a:pt x="605751" y="393700"/>
                  </a:lnTo>
                  <a:lnTo>
                    <a:pt x="546252" y="368300"/>
                  </a:lnTo>
                  <a:lnTo>
                    <a:pt x="516801" y="342900"/>
                  </a:lnTo>
                  <a:lnTo>
                    <a:pt x="458482" y="317500"/>
                  </a:lnTo>
                  <a:lnTo>
                    <a:pt x="429628" y="292100"/>
                  </a:lnTo>
                  <a:lnTo>
                    <a:pt x="372516" y="266700"/>
                  </a:lnTo>
                  <a:lnTo>
                    <a:pt x="344258" y="241300"/>
                  </a:lnTo>
                  <a:lnTo>
                    <a:pt x="316204" y="228600"/>
                  </a:lnTo>
                  <a:lnTo>
                    <a:pt x="288353" y="203200"/>
                  </a:lnTo>
                  <a:lnTo>
                    <a:pt x="233273" y="177800"/>
                  </a:lnTo>
                  <a:lnTo>
                    <a:pt x="206032" y="152400"/>
                  </a:lnTo>
                  <a:lnTo>
                    <a:pt x="179006" y="139700"/>
                  </a:lnTo>
                  <a:lnTo>
                    <a:pt x="152196" y="114300"/>
                  </a:lnTo>
                  <a:lnTo>
                    <a:pt x="125590" y="101600"/>
                  </a:lnTo>
                  <a:lnTo>
                    <a:pt x="99187" y="76200"/>
                  </a:lnTo>
                  <a:lnTo>
                    <a:pt x="72999" y="63500"/>
                  </a:lnTo>
                  <a:lnTo>
                    <a:pt x="47028" y="38100"/>
                  </a:lnTo>
                  <a:lnTo>
                    <a:pt x="21259" y="25400"/>
                  </a:lnTo>
                  <a:lnTo>
                    <a:pt x="0" y="12700"/>
                  </a:lnTo>
                  <a:lnTo>
                    <a:pt x="0" y="0"/>
                  </a:lnTo>
                  <a:lnTo>
                    <a:pt x="3251" y="0"/>
                  </a:lnTo>
                  <a:lnTo>
                    <a:pt x="28740" y="12700"/>
                  </a:lnTo>
                  <a:lnTo>
                    <a:pt x="54444" y="38100"/>
                  </a:lnTo>
                  <a:lnTo>
                    <a:pt x="80352" y="50800"/>
                  </a:lnTo>
                  <a:lnTo>
                    <a:pt x="106476" y="76200"/>
                  </a:lnTo>
                  <a:lnTo>
                    <a:pt x="159359" y="101600"/>
                  </a:lnTo>
                  <a:lnTo>
                    <a:pt x="186118" y="127000"/>
                  </a:lnTo>
                  <a:lnTo>
                    <a:pt x="213080" y="139700"/>
                  </a:lnTo>
                  <a:lnTo>
                    <a:pt x="240258" y="165100"/>
                  </a:lnTo>
                  <a:lnTo>
                    <a:pt x="267639" y="177800"/>
                  </a:lnTo>
                  <a:lnTo>
                    <a:pt x="295224" y="203200"/>
                  </a:lnTo>
                  <a:lnTo>
                    <a:pt x="351002" y="228600"/>
                  </a:lnTo>
                  <a:lnTo>
                    <a:pt x="379196" y="254000"/>
                  </a:lnTo>
                  <a:lnTo>
                    <a:pt x="436194" y="279400"/>
                  </a:lnTo>
                  <a:lnTo>
                    <a:pt x="464997" y="304800"/>
                  </a:lnTo>
                  <a:lnTo>
                    <a:pt x="523201" y="330200"/>
                  </a:lnTo>
                  <a:lnTo>
                    <a:pt x="552589" y="355600"/>
                  </a:lnTo>
                  <a:lnTo>
                    <a:pt x="611974" y="381000"/>
                  </a:lnTo>
                  <a:lnTo>
                    <a:pt x="641959" y="406400"/>
                  </a:lnTo>
                  <a:lnTo>
                    <a:pt x="702500" y="431800"/>
                  </a:lnTo>
                  <a:lnTo>
                    <a:pt x="733069" y="457200"/>
                  </a:lnTo>
                  <a:lnTo>
                    <a:pt x="794766" y="482600"/>
                  </a:lnTo>
                  <a:lnTo>
                    <a:pt x="825893" y="508000"/>
                  </a:lnTo>
                  <a:lnTo>
                    <a:pt x="920419" y="546100"/>
                  </a:lnTo>
                  <a:lnTo>
                    <a:pt x="952296" y="571500"/>
                  </a:lnTo>
                  <a:lnTo>
                    <a:pt x="1081659" y="622300"/>
                  </a:lnTo>
                  <a:lnTo>
                    <a:pt x="1114463" y="647700"/>
                  </a:lnTo>
                  <a:lnTo>
                    <a:pt x="1247432" y="698500"/>
                  </a:lnTo>
                  <a:lnTo>
                    <a:pt x="1281125" y="723900"/>
                  </a:lnTo>
                  <a:lnTo>
                    <a:pt x="1521815" y="812800"/>
                  </a:lnTo>
                  <a:lnTo>
                    <a:pt x="1556880" y="838200"/>
                  </a:lnTo>
                  <a:lnTo>
                    <a:pt x="2027758" y="1003300"/>
                  </a:lnTo>
                  <a:lnTo>
                    <a:pt x="2369375" y="1117600"/>
                  </a:lnTo>
                  <a:lnTo>
                    <a:pt x="2408085" y="1117600"/>
                  </a:lnTo>
                  <a:lnTo>
                    <a:pt x="2683141" y="1206500"/>
                  </a:lnTo>
                  <a:lnTo>
                    <a:pt x="2723007" y="1206500"/>
                  </a:lnTo>
                  <a:lnTo>
                    <a:pt x="2883865" y="1257300"/>
                  </a:lnTo>
                  <a:lnTo>
                    <a:pt x="2924429" y="1257300"/>
                  </a:lnTo>
                  <a:lnTo>
                    <a:pt x="3046907" y="1295400"/>
                  </a:lnTo>
                  <a:lnTo>
                    <a:pt x="3088005" y="1295400"/>
                  </a:lnTo>
                  <a:lnTo>
                    <a:pt x="3212071" y="1333500"/>
                  </a:lnTo>
                  <a:lnTo>
                    <a:pt x="3253689" y="1333500"/>
                  </a:lnTo>
                  <a:lnTo>
                    <a:pt x="3337305" y="1358900"/>
                  </a:lnTo>
                  <a:lnTo>
                    <a:pt x="3379304" y="1358900"/>
                  </a:lnTo>
                  <a:lnTo>
                    <a:pt x="3463683" y="1384300"/>
                  </a:lnTo>
                  <a:lnTo>
                    <a:pt x="3506050" y="1384300"/>
                  </a:lnTo>
                  <a:lnTo>
                    <a:pt x="3548545" y="1397000"/>
                  </a:lnTo>
                  <a:close/>
                </a:path>
                <a:path w="12192000" h="1638300">
                  <a:moveTo>
                    <a:pt x="8731377" y="1397000"/>
                  </a:moveTo>
                  <a:lnTo>
                    <a:pt x="8644102" y="1397000"/>
                  </a:lnTo>
                  <a:lnTo>
                    <a:pt x="8686596" y="1384300"/>
                  </a:lnTo>
                  <a:lnTo>
                    <a:pt x="8728976" y="1384300"/>
                  </a:lnTo>
                  <a:lnTo>
                    <a:pt x="8813342" y="1358900"/>
                  </a:lnTo>
                  <a:lnTo>
                    <a:pt x="8855354" y="1358900"/>
                  </a:lnTo>
                  <a:lnTo>
                    <a:pt x="8938971" y="1333500"/>
                  </a:lnTo>
                  <a:lnTo>
                    <a:pt x="8980589" y="1333500"/>
                  </a:lnTo>
                  <a:lnTo>
                    <a:pt x="9104655" y="1295400"/>
                  </a:lnTo>
                  <a:lnTo>
                    <a:pt x="9145752" y="1295400"/>
                  </a:lnTo>
                  <a:lnTo>
                    <a:pt x="9268231" y="1257300"/>
                  </a:lnTo>
                  <a:lnTo>
                    <a:pt x="9308782" y="1257300"/>
                  </a:lnTo>
                  <a:lnTo>
                    <a:pt x="9469640" y="1206500"/>
                  </a:lnTo>
                  <a:lnTo>
                    <a:pt x="9509506" y="1206500"/>
                  </a:lnTo>
                  <a:lnTo>
                    <a:pt x="9784562" y="1117600"/>
                  </a:lnTo>
                  <a:lnTo>
                    <a:pt x="9823272" y="1117600"/>
                  </a:lnTo>
                  <a:lnTo>
                    <a:pt x="10164889" y="1003300"/>
                  </a:lnTo>
                  <a:lnTo>
                    <a:pt x="10635780" y="838200"/>
                  </a:lnTo>
                  <a:lnTo>
                    <a:pt x="10670844" y="812800"/>
                  </a:lnTo>
                  <a:lnTo>
                    <a:pt x="10911535" y="723900"/>
                  </a:lnTo>
                  <a:lnTo>
                    <a:pt x="10945228" y="698500"/>
                  </a:lnTo>
                  <a:lnTo>
                    <a:pt x="11078197" y="647700"/>
                  </a:lnTo>
                  <a:lnTo>
                    <a:pt x="11111001" y="622300"/>
                  </a:lnTo>
                  <a:lnTo>
                    <a:pt x="11240363" y="571500"/>
                  </a:lnTo>
                  <a:lnTo>
                    <a:pt x="11272240" y="546100"/>
                  </a:lnTo>
                  <a:lnTo>
                    <a:pt x="11366766" y="508000"/>
                  </a:lnTo>
                  <a:lnTo>
                    <a:pt x="11397894" y="482600"/>
                  </a:lnTo>
                  <a:lnTo>
                    <a:pt x="11459603" y="457200"/>
                  </a:lnTo>
                  <a:lnTo>
                    <a:pt x="11490159" y="431800"/>
                  </a:lnTo>
                  <a:lnTo>
                    <a:pt x="11550700" y="406400"/>
                  </a:lnTo>
                  <a:lnTo>
                    <a:pt x="11580685" y="381000"/>
                  </a:lnTo>
                  <a:lnTo>
                    <a:pt x="11640070" y="355600"/>
                  </a:lnTo>
                  <a:lnTo>
                    <a:pt x="11669471" y="330200"/>
                  </a:lnTo>
                  <a:lnTo>
                    <a:pt x="11727662" y="304800"/>
                  </a:lnTo>
                  <a:lnTo>
                    <a:pt x="11756466" y="279400"/>
                  </a:lnTo>
                  <a:lnTo>
                    <a:pt x="11813463" y="254000"/>
                  </a:lnTo>
                  <a:lnTo>
                    <a:pt x="11841657" y="228600"/>
                  </a:lnTo>
                  <a:lnTo>
                    <a:pt x="11897436" y="203200"/>
                  </a:lnTo>
                  <a:lnTo>
                    <a:pt x="11925033" y="177800"/>
                  </a:lnTo>
                  <a:lnTo>
                    <a:pt x="11952401" y="165100"/>
                  </a:lnTo>
                  <a:lnTo>
                    <a:pt x="11979579" y="139700"/>
                  </a:lnTo>
                  <a:lnTo>
                    <a:pt x="12006541" y="127000"/>
                  </a:lnTo>
                  <a:lnTo>
                    <a:pt x="12033300" y="101600"/>
                  </a:lnTo>
                  <a:lnTo>
                    <a:pt x="12086183" y="76200"/>
                  </a:lnTo>
                  <a:lnTo>
                    <a:pt x="12112307" y="50800"/>
                  </a:lnTo>
                  <a:lnTo>
                    <a:pt x="12138228" y="38100"/>
                  </a:lnTo>
                  <a:lnTo>
                    <a:pt x="12163920" y="12700"/>
                  </a:lnTo>
                  <a:lnTo>
                    <a:pt x="12189409" y="0"/>
                  </a:lnTo>
                  <a:lnTo>
                    <a:pt x="12192000" y="0"/>
                  </a:lnTo>
                  <a:lnTo>
                    <a:pt x="12192000" y="12700"/>
                  </a:lnTo>
                  <a:lnTo>
                    <a:pt x="12171375" y="25400"/>
                  </a:lnTo>
                  <a:lnTo>
                    <a:pt x="12145606" y="38100"/>
                  </a:lnTo>
                  <a:lnTo>
                    <a:pt x="12119635" y="63500"/>
                  </a:lnTo>
                  <a:lnTo>
                    <a:pt x="12093448" y="76200"/>
                  </a:lnTo>
                  <a:lnTo>
                    <a:pt x="12067044" y="101600"/>
                  </a:lnTo>
                  <a:lnTo>
                    <a:pt x="12040438" y="114300"/>
                  </a:lnTo>
                  <a:lnTo>
                    <a:pt x="12013628" y="139700"/>
                  </a:lnTo>
                  <a:lnTo>
                    <a:pt x="11986590" y="152400"/>
                  </a:lnTo>
                  <a:lnTo>
                    <a:pt x="11959361" y="177800"/>
                  </a:lnTo>
                  <a:lnTo>
                    <a:pt x="11904281" y="203200"/>
                  </a:lnTo>
                  <a:lnTo>
                    <a:pt x="11876430" y="228600"/>
                  </a:lnTo>
                  <a:lnTo>
                    <a:pt x="11848376" y="241300"/>
                  </a:lnTo>
                  <a:lnTo>
                    <a:pt x="11820118" y="266700"/>
                  </a:lnTo>
                  <a:lnTo>
                    <a:pt x="11763006" y="292100"/>
                  </a:lnTo>
                  <a:lnTo>
                    <a:pt x="11734152" y="317500"/>
                  </a:lnTo>
                  <a:lnTo>
                    <a:pt x="11675833" y="342900"/>
                  </a:lnTo>
                  <a:lnTo>
                    <a:pt x="11646382" y="368300"/>
                  </a:lnTo>
                  <a:lnTo>
                    <a:pt x="11586883" y="393700"/>
                  </a:lnTo>
                  <a:lnTo>
                    <a:pt x="11556847" y="419100"/>
                  </a:lnTo>
                  <a:lnTo>
                    <a:pt x="11496192" y="444500"/>
                  </a:lnTo>
                  <a:lnTo>
                    <a:pt x="11465572" y="469900"/>
                  </a:lnTo>
                  <a:lnTo>
                    <a:pt x="11372570" y="508000"/>
                  </a:lnTo>
                  <a:lnTo>
                    <a:pt x="11341201" y="533400"/>
                  </a:lnTo>
                  <a:lnTo>
                    <a:pt x="11245951" y="571500"/>
                  </a:lnTo>
                  <a:lnTo>
                    <a:pt x="11213833" y="596900"/>
                  </a:lnTo>
                  <a:lnTo>
                    <a:pt x="11116373" y="635000"/>
                  </a:lnTo>
                  <a:lnTo>
                    <a:pt x="11083531" y="660400"/>
                  </a:lnTo>
                  <a:lnTo>
                    <a:pt x="10916602" y="723900"/>
                  </a:lnTo>
                  <a:lnTo>
                    <a:pt x="10882680" y="749300"/>
                  </a:lnTo>
                  <a:lnTo>
                    <a:pt x="10640441" y="838200"/>
                  </a:lnTo>
                  <a:lnTo>
                    <a:pt x="10605147" y="863600"/>
                  </a:lnTo>
                  <a:lnTo>
                    <a:pt x="10131539" y="1028700"/>
                  </a:lnTo>
                  <a:lnTo>
                    <a:pt x="9826891" y="1130300"/>
                  </a:lnTo>
                  <a:lnTo>
                    <a:pt x="9788131" y="1130300"/>
                  </a:lnTo>
                  <a:lnTo>
                    <a:pt x="9512757" y="1219200"/>
                  </a:lnTo>
                  <a:lnTo>
                    <a:pt x="9472841" y="1219200"/>
                  </a:lnTo>
                  <a:lnTo>
                    <a:pt x="9311805" y="1270000"/>
                  </a:lnTo>
                  <a:lnTo>
                    <a:pt x="9271203" y="1270000"/>
                  </a:lnTo>
                  <a:lnTo>
                    <a:pt x="9148584" y="1308100"/>
                  </a:lnTo>
                  <a:lnTo>
                    <a:pt x="9107449" y="1308100"/>
                  </a:lnTo>
                  <a:lnTo>
                    <a:pt x="8983243" y="1346200"/>
                  </a:lnTo>
                  <a:lnTo>
                    <a:pt x="8941587" y="1346200"/>
                  </a:lnTo>
                  <a:lnTo>
                    <a:pt x="8857881" y="1371600"/>
                  </a:lnTo>
                  <a:lnTo>
                    <a:pt x="8815844" y="1371600"/>
                  </a:lnTo>
                  <a:lnTo>
                    <a:pt x="8731377" y="1397000"/>
                  </a:lnTo>
                  <a:close/>
                </a:path>
                <a:path w="12192000" h="1638300">
                  <a:moveTo>
                    <a:pt x="3762844" y="1435100"/>
                  </a:moveTo>
                  <a:lnTo>
                    <a:pt x="3674554" y="1435100"/>
                  </a:lnTo>
                  <a:lnTo>
                    <a:pt x="3588867" y="1409700"/>
                  </a:lnTo>
                  <a:lnTo>
                    <a:pt x="3546208" y="1409700"/>
                  </a:lnTo>
                  <a:lnTo>
                    <a:pt x="3503663" y="1397000"/>
                  </a:lnTo>
                  <a:lnTo>
                    <a:pt x="3591166" y="1397000"/>
                  </a:lnTo>
                  <a:lnTo>
                    <a:pt x="3676764" y="1422400"/>
                  </a:lnTo>
                  <a:lnTo>
                    <a:pt x="3719741" y="1422400"/>
                  </a:lnTo>
                  <a:lnTo>
                    <a:pt x="3762844" y="1435100"/>
                  </a:lnTo>
                  <a:close/>
                </a:path>
                <a:path w="12192000" h="1638300">
                  <a:moveTo>
                    <a:pt x="8518080" y="1435100"/>
                  </a:moveTo>
                  <a:lnTo>
                    <a:pt x="8429815" y="1435100"/>
                  </a:lnTo>
                  <a:lnTo>
                    <a:pt x="8472906" y="1422400"/>
                  </a:lnTo>
                  <a:lnTo>
                    <a:pt x="8515896" y="1422400"/>
                  </a:lnTo>
                  <a:lnTo>
                    <a:pt x="8601494" y="1397000"/>
                  </a:lnTo>
                  <a:lnTo>
                    <a:pt x="8688959" y="1397000"/>
                  </a:lnTo>
                  <a:lnTo>
                    <a:pt x="8646426" y="1409700"/>
                  </a:lnTo>
                  <a:lnTo>
                    <a:pt x="8603767" y="1409700"/>
                  </a:lnTo>
                  <a:lnTo>
                    <a:pt x="8518080" y="1435100"/>
                  </a:lnTo>
                  <a:close/>
                </a:path>
                <a:path w="12192000" h="1638300">
                  <a:moveTo>
                    <a:pt x="3980065" y="1473200"/>
                  </a:moveTo>
                  <a:lnTo>
                    <a:pt x="3890835" y="1473200"/>
                  </a:lnTo>
                  <a:lnTo>
                    <a:pt x="3803967" y="1447800"/>
                  </a:lnTo>
                  <a:lnTo>
                    <a:pt x="3760711" y="1447800"/>
                  </a:lnTo>
                  <a:lnTo>
                    <a:pt x="3717569" y="1435100"/>
                  </a:lnTo>
                  <a:lnTo>
                    <a:pt x="3806050" y="1435100"/>
                  </a:lnTo>
                  <a:lnTo>
                    <a:pt x="3892829" y="1460500"/>
                  </a:lnTo>
                  <a:lnTo>
                    <a:pt x="3936390" y="1460500"/>
                  </a:lnTo>
                  <a:lnTo>
                    <a:pt x="3980065" y="1473200"/>
                  </a:lnTo>
                  <a:close/>
                </a:path>
                <a:path w="12192000" h="1638300">
                  <a:moveTo>
                    <a:pt x="8301799" y="1473200"/>
                  </a:moveTo>
                  <a:lnTo>
                    <a:pt x="8212594" y="1473200"/>
                  </a:lnTo>
                  <a:lnTo>
                    <a:pt x="8256257" y="1460500"/>
                  </a:lnTo>
                  <a:lnTo>
                    <a:pt x="8299818" y="1460500"/>
                  </a:lnTo>
                  <a:lnTo>
                    <a:pt x="8386597" y="1435100"/>
                  </a:lnTo>
                  <a:lnTo>
                    <a:pt x="8475065" y="1435100"/>
                  </a:lnTo>
                  <a:lnTo>
                    <a:pt x="8431923" y="1447800"/>
                  </a:lnTo>
                  <a:lnTo>
                    <a:pt x="8388667" y="1447800"/>
                  </a:lnTo>
                  <a:lnTo>
                    <a:pt x="8301799" y="1473200"/>
                  </a:lnTo>
                  <a:close/>
                </a:path>
                <a:path w="12192000" h="1638300">
                  <a:moveTo>
                    <a:pt x="4067759" y="1485900"/>
                  </a:moveTo>
                  <a:lnTo>
                    <a:pt x="3978148" y="1485900"/>
                  </a:lnTo>
                  <a:lnTo>
                    <a:pt x="3934434" y="1473200"/>
                  </a:lnTo>
                  <a:lnTo>
                    <a:pt x="4023855" y="1473200"/>
                  </a:lnTo>
                  <a:lnTo>
                    <a:pt x="4067759" y="1485900"/>
                  </a:lnTo>
                  <a:close/>
                </a:path>
                <a:path w="12192000" h="1638300">
                  <a:moveTo>
                    <a:pt x="8214486" y="1485900"/>
                  </a:moveTo>
                  <a:lnTo>
                    <a:pt x="8124901" y="1485900"/>
                  </a:lnTo>
                  <a:lnTo>
                    <a:pt x="8168805" y="1473200"/>
                  </a:lnTo>
                  <a:lnTo>
                    <a:pt x="8258200" y="1473200"/>
                  </a:lnTo>
                  <a:lnTo>
                    <a:pt x="8214486" y="1485900"/>
                  </a:lnTo>
                  <a:close/>
                </a:path>
                <a:path w="12192000" h="1638300">
                  <a:moveTo>
                    <a:pt x="4155884" y="1498600"/>
                  </a:moveTo>
                  <a:lnTo>
                    <a:pt x="4065917" y="1498600"/>
                  </a:lnTo>
                  <a:lnTo>
                    <a:pt x="4021975" y="1485900"/>
                  </a:lnTo>
                  <a:lnTo>
                    <a:pt x="4111764" y="1485900"/>
                  </a:lnTo>
                  <a:lnTo>
                    <a:pt x="4155884" y="1498600"/>
                  </a:lnTo>
                  <a:close/>
                </a:path>
                <a:path w="12192000" h="1638300">
                  <a:moveTo>
                    <a:pt x="8126704" y="1498600"/>
                  </a:moveTo>
                  <a:lnTo>
                    <a:pt x="8036775" y="1498600"/>
                  </a:lnTo>
                  <a:lnTo>
                    <a:pt x="8080895" y="1485900"/>
                  </a:lnTo>
                  <a:lnTo>
                    <a:pt x="8170646" y="1485900"/>
                  </a:lnTo>
                  <a:lnTo>
                    <a:pt x="8126704" y="1498600"/>
                  </a:lnTo>
                  <a:close/>
                </a:path>
                <a:path w="12192000" h="1638300">
                  <a:moveTo>
                    <a:pt x="4244454" y="1511300"/>
                  </a:moveTo>
                  <a:lnTo>
                    <a:pt x="4154144" y="1511300"/>
                  </a:lnTo>
                  <a:lnTo>
                    <a:pt x="4109974" y="1498600"/>
                  </a:lnTo>
                  <a:lnTo>
                    <a:pt x="4200118" y="1498600"/>
                  </a:lnTo>
                  <a:lnTo>
                    <a:pt x="4244454" y="1511300"/>
                  </a:lnTo>
                  <a:close/>
                </a:path>
                <a:path w="12192000" h="1638300">
                  <a:moveTo>
                    <a:pt x="8038490" y="1511300"/>
                  </a:moveTo>
                  <a:lnTo>
                    <a:pt x="7948206" y="1511300"/>
                  </a:lnTo>
                  <a:lnTo>
                    <a:pt x="7992541" y="1498600"/>
                  </a:lnTo>
                  <a:lnTo>
                    <a:pt x="8082660" y="1498600"/>
                  </a:lnTo>
                  <a:lnTo>
                    <a:pt x="8038490" y="1511300"/>
                  </a:lnTo>
                  <a:close/>
                </a:path>
                <a:path w="12192000" h="1638300">
                  <a:moveTo>
                    <a:pt x="4378109" y="1524000"/>
                  </a:moveTo>
                  <a:lnTo>
                    <a:pt x="4242790" y="1524000"/>
                  </a:lnTo>
                  <a:lnTo>
                    <a:pt x="4198404" y="1511300"/>
                  </a:lnTo>
                  <a:lnTo>
                    <a:pt x="4333455" y="1511300"/>
                  </a:lnTo>
                  <a:lnTo>
                    <a:pt x="4378109" y="1524000"/>
                  </a:lnTo>
                  <a:close/>
                </a:path>
                <a:path w="12192000" h="1638300">
                  <a:moveTo>
                    <a:pt x="7949844" y="1524000"/>
                  </a:moveTo>
                  <a:lnTo>
                    <a:pt x="7814551" y="1524000"/>
                  </a:lnTo>
                  <a:lnTo>
                    <a:pt x="7859204" y="1511300"/>
                  </a:lnTo>
                  <a:lnTo>
                    <a:pt x="7994218" y="1511300"/>
                  </a:lnTo>
                  <a:lnTo>
                    <a:pt x="7949844" y="1524000"/>
                  </a:lnTo>
                  <a:close/>
                </a:path>
                <a:path w="12192000" h="1638300">
                  <a:moveTo>
                    <a:pt x="4467733" y="1536700"/>
                  </a:moveTo>
                  <a:lnTo>
                    <a:pt x="4376572" y="1536700"/>
                  </a:lnTo>
                  <a:lnTo>
                    <a:pt x="4331868" y="1524000"/>
                  </a:lnTo>
                  <a:lnTo>
                    <a:pt x="4422863" y="1524000"/>
                  </a:lnTo>
                  <a:lnTo>
                    <a:pt x="4467733" y="1536700"/>
                  </a:lnTo>
                  <a:close/>
                </a:path>
                <a:path w="12192000" h="1638300">
                  <a:moveTo>
                    <a:pt x="7816062" y="1536700"/>
                  </a:moveTo>
                  <a:lnTo>
                    <a:pt x="7724914" y="1536700"/>
                  </a:lnTo>
                  <a:lnTo>
                    <a:pt x="7769783" y="1524000"/>
                  </a:lnTo>
                  <a:lnTo>
                    <a:pt x="7860766" y="1524000"/>
                  </a:lnTo>
                  <a:lnTo>
                    <a:pt x="7816062" y="1536700"/>
                  </a:lnTo>
                  <a:close/>
                </a:path>
                <a:path w="12192000" h="1638300">
                  <a:moveTo>
                    <a:pt x="4602949" y="1549400"/>
                  </a:moveTo>
                  <a:lnTo>
                    <a:pt x="4466285" y="1549400"/>
                  </a:lnTo>
                  <a:lnTo>
                    <a:pt x="4421378" y="1536700"/>
                  </a:lnTo>
                  <a:lnTo>
                    <a:pt x="4557776" y="1536700"/>
                  </a:lnTo>
                  <a:lnTo>
                    <a:pt x="4602949" y="1549400"/>
                  </a:lnTo>
                  <a:close/>
                </a:path>
                <a:path w="12192000" h="1638300">
                  <a:moveTo>
                    <a:pt x="7726349" y="1549400"/>
                  </a:moveTo>
                  <a:lnTo>
                    <a:pt x="7589710" y="1549400"/>
                  </a:lnTo>
                  <a:lnTo>
                    <a:pt x="7634884" y="1536700"/>
                  </a:lnTo>
                  <a:lnTo>
                    <a:pt x="7771257" y="1536700"/>
                  </a:lnTo>
                  <a:lnTo>
                    <a:pt x="7726349" y="1549400"/>
                  </a:lnTo>
                  <a:close/>
                </a:path>
                <a:path w="12192000" h="1638300">
                  <a:moveTo>
                    <a:pt x="4693589" y="1562100"/>
                  </a:moveTo>
                  <a:lnTo>
                    <a:pt x="4601616" y="1562100"/>
                  </a:lnTo>
                  <a:lnTo>
                    <a:pt x="4556404" y="1549400"/>
                  </a:lnTo>
                  <a:lnTo>
                    <a:pt x="4648212" y="1549400"/>
                  </a:lnTo>
                  <a:lnTo>
                    <a:pt x="4693589" y="1562100"/>
                  </a:lnTo>
                  <a:close/>
                </a:path>
                <a:path w="12192000" h="1638300">
                  <a:moveTo>
                    <a:pt x="7591018" y="1562100"/>
                  </a:moveTo>
                  <a:lnTo>
                    <a:pt x="7499070" y="1562100"/>
                  </a:lnTo>
                  <a:lnTo>
                    <a:pt x="7544434" y="1549400"/>
                  </a:lnTo>
                  <a:lnTo>
                    <a:pt x="7636230" y="1549400"/>
                  </a:lnTo>
                  <a:lnTo>
                    <a:pt x="7591018" y="1562100"/>
                  </a:lnTo>
                  <a:close/>
                </a:path>
                <a:path w="12192000" h="1638300">
                  <a:moveTo>
                    <a:pt x="4830292" y="1574800"/>
                  </a:moveTo>
                  <a:lnTo>
                    <a:pt x="4692345" y="1574800"/>
                  </a:lnTo>
                  <a:lnTo>
                    <a:pt x="4646930" y="1562100"/>
                  </a:lnTo>
                  <a:lnTo>
                    <a:pt x="4784623" y="1562100"/>
                  </a:lnTo>
                  <a:lnTo>
                    <a:pt x="4830292" y="1574800"/>
                  </a:lnTo>
                  <a:close/>
                </a:path>
                <a:path w="12192000" h="1638300">
                  <a:moveTo>
                    <a:pt x="7500289" y="1574800"/>
                  </a:moveTo>
                  <a:lnTo>
                    <a:pt x="7362367" y="1574800"/>
                  </a:lnTo>
                  <a:lnTo>
                    <a:pt x="7408024" y="1562100"/>
                  </a:lnTo>
                  <a:lnTo>
                    <a:pt x="7545705" y="1562100"/>
                  </a:lnTo>
                  <a:lnTo>
                    <a:pt x="7500289" y="1574800"/>
                  </a:lnTo>
                  <a:close/>
                </a:path>
                <a:path w="12192000" h="1638300">
                  <a:moveTo>
                    <a:pt x="5013883" y="1587500"/>
                  </a:moveTo>
                  <a:lnTo>
                    <a:pt x="4829162" y="1587500"/>
                  </a:lnTo>
                  <a:lnTo>
                    <a:pt x="4783467" y="1574800"/>
                  </a:lnTo>
                  <a:lnTo>
                    <a:pt x="4967846" y="1574800"/>
                  </a:lnTo>
                  <a:lnTo>
                    <a:pt x="5013883" y="1587500"/>
                  </a:lnTo>
                  <a:close/>
                </a:path>
                <a:path w="12192000" h="1638300">
                  <a:moveTo>
                    <a:pt x="7363472" y="1587500"/>
                  </a:moveTo>
                  <a:lnTo>
                    <a:pt x="7178763" y="1587500"/>
                  </a:lnTo>
                  <a:lnTo>
                    <a:pt x="7224814" y="1574800"/>
                  </a:lnTo>
                  <a:lnTo>
                    <a:pt x="7409167" y="1574800"/>
                  </a:lnTo>
                  <a:lnTo>
                    <a:pt x="7363472" y="1587500"/>
                  </a:lnTo>
                  <a:close/>
                </a:path>
                <a:path w="12192000" h="1638300">
                  <a:moveTo>
                    <a:pt x="5152555" y="1600200"/>
                  </a:moveTo>
                  <a:lnTo>
                    <a:pt x="5012931" y="1600200"/>
                  </a:lnTo>
                  <a:lnTo>
                    <a:pt x="4966855" y="1587500"/>
                  </a:lnTo>
                  <a:lnTo>
                    <a:pt x="5106238" y="1587500"/>
                  </a:lnTo>
                  <a:lnTo>
                    <a:pt x="5152555" y="1600200"/>
                  </a:lnTo>
                  <a:close/>
                </a:path>
                <a:path w="12192000" h="1638300">
                  <a:moveTo>
                    <a:pt x="7179703" y="1600200"/>
                  </a:moveTo>
                  <a:lnTo>
                    <a:pt x="7040105" y="1600200"/>
                  </a:lnTo>
                  <a:lnTo>
                    <a:pt x="7086409" y="1587500"/>
                  </a:lnTo>
                  <a:lnTo>
                    <a:pt x="7225779" y="1587500"/>
                  </a:lnTo>
                  <a:lnTo>
                    <a:pt x="7179703" y="1600200"/>
                  </a:lnTo>
                  <a:close/>
                </a:path>
                <a:path w="12192000" h="1638300">
                  <a:moveTo>
                    <a:pt x="5385435" y="1612900"/>
                  </a:moveTo>
                  <a:lnTo>
                    <a:pt x="5151716" y="1612900"/>
                  </a:lnTo>
                  <a:lnTo>
                    <a:pt x="5105374" y="1600200"/>
                  </a:lnTo>
                  <a:lnTo>
                    <a:pt x="5338686" y="1600200"/>
                  </a:lnTo>
                  <a:lnTo>
                    <a:pt x="5385435" y="1612900"/>
                  </a:lnTo>
                  <a:close/>
                </a:path>
                <a:path w="12192000" h="1638300">
                  <a:moveTo>
                    <a:pt x="7040918" y="1612900"/>
                  </a:moveTo>
                  <a:lnTo>
                    <a:pt x="6807212" y="1612900"/>
                  </a:lnTo>
                  <a:lnTo>
                    <a:pt x="6853961" y="1600200"/>
                  </a:lnTo>
                  <a:lnTo>
                    <a:pt x="7087260" y="1600200"/>
                  </a:lnTo>
                  <a:lnTo>
                    <a:pt x="7040918" y="1612900"/>
                  </a:lnTo>
                  <a:close/>
                </a:path>
                <a:path w="12192000" h="1638300">
                  <a:moveTo>
                    <a:pt x="5715000" y="1625600"/>
                  </a:moveTo>
                  <a:lnTo>
                    <a:pt x="5384812" y="1625600"/>
                  </a:lnTo>
                  <a:lnTo>
                    <a:pt x="5338025" y="1612900"/>
                  </a:lnTo>
                  <a:lnTo>
                    <a:pt x="5667679" y="1612900"/>
                  </a:lnTo>
                  <a:lnTo>
                    <a:pt x="5715000" y="1625600"/>
                  </a:lnTo>
                  <a:close/>
                </a:path>
                <a:path w="12192000" h="1638300">
                  <a:moveTo>
                    <a:pt x="6807822" y="1625600"/>
                  </a:moveTo>
                  <a:lnTo>
                    <a:pt x="6477647" y="1625600"/>
                  </a:lnTo>
                  <a:lnTo>
                    <a:pt x="6524967" y="1612900"/>
                  </a:lnTo>
                  <a:lnTo>
                    <a:pt x="6854609" y="1612900"/>
                  </a:lnTo>
                  <a:lnTo>
                    <a:pt x="6807822" y="1625600"/>
                  </a:lnTo>
                  <a:close/>
                </a:path>
                <a:path w="12192000" h="1638300">
                  <a:moveTo>
                    <a:pt x="6477965" y="1638300"/>
                  </a:moveTo>
                  <a:lnTo>
                    <a:pt x="5714669" y="1638300"/>
                  </a:lnTo>
                  <a:lnTo>
                    <a:pt x="5667298" y="1625600"/>
                  </a:lnTo>
                  <a:lnTo>
                    <a:pt x="6525336" y="1625600"/>
                  </a:lnTo>
                  <a:lnTo>
                    <a:pt x="6477965" y="1638300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082925" y="664209"/>
            <a:ext cx="6026785" cy="15487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10000" dirty="0">
                <a:solidFill>
                  <a:srgbClr val="FFFFFF"/>
                </a:solidFill>
              </a:rPr>
              <a:t>Thank</a:t>
            </a:r>
            <a:r>
              <a:rPr lang="en-US" sz="10000" spc="-465" dirty="0">
                <a:solidFill>
                  <a:srgbClr val="FFFFFF"/>
                </a:solidFill>
              </a:rPr>
              <a:t> </a:t>
            </a:r>
            <a:r>
              <a:rPr lang="en-US" sz="10000" spc="-1015" dirty="0">
                <a:solidFill>
                  <a:srgbClr val="FFFFFF"/>
                </a:solidFill>
              </a:rPr>
              <a:t>Y</a:t>
            </a:r>
            <a:r>
              <a:rPr lang="en-US" sz="10000" spc="-85" dirty="0">
                <a:solidFill>
                  <a:srgbClr val="FFFFFF"/>
                </a:solidFill>
              </a:rPr>
              <a:t>ou</a:t>
            </a:r>
            <a:endParaRPr lang="en-US" sz="10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2685415" cy="6858000"/>
            <a:chOff x="0" y="0"/>
            <a:chExt cx="2685415" cy="6858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2679700" cy="6858000"/>
            </a:xfrm>
            <a:custGeom>
              <a:avLst/>
              <a:gdLst/>
              <a:ahLst/>
              <a:cxnLst/>
              <a:rect l="l" t="t" r="r" b="b"/>
              <a:pathLst>
                <a:path w="2679700" h="6858000">
                  <a:moveTo>
                    <a:pt x="2679192" y="6858000"/>
                  </a:moveTo>
                  <a:lnTo>
                    <a:pt x="0" y="6858000"/>
                  </a:lnTo>
                  <a:lnTo>
                    <a:pt x="0" y="0"/>
                  </a:lnTo>
                  <a:lnTo>
                    <a:pt x="2679192" y="0"/>
                  </a:lnTo>
                  <a:lnTo>
                    <a:pt x="2679192" y="6858000"/>
                  </a:lnTo>
                  <a:close/>
                </a:path>
              </a:pathLst>
            </a:custGeom>
            <a:solidFill>
              <a:srgbClr val="44536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2685415" cy="6858000"/>
            </a:xfrm>
            <a:custGeom>
              <a:avLst/>
              <a:gdLst/>
              <a:ahLst/>
              <a:cxnLst/>
              <a:rect l="l" t="t" r="r" b="b"/>
              <a:pathLst>
                <a:path w="2685415" h="6858000">
                  <a:moveTo>
                    <a:pt x="0" y="6350"/>
                  </a:moveTo>
                  <a:lnTo>
                    <a:pt x="0" y="0"/>
                  </a:lnTo>
                  <a:lnTo>
                    <a:pt x="6350" y="0"/>
                  </a:lnTo>
                  <a:lnTo>
                    <a:pt x="0" y="6350"/>
                  </a:lnTo>
                  <a:close/>
                </a:path>
                <a:path w="2685415" h="6858000">
                  <a:moveTo>
                    <a:pt x="6350" y="6858000"/>
                  </a:moveTo>
                  <a:lnTo>
                    <a:pt x="0" y="6851650"/>
                  </a:lnTo>
                  <a:lnTo>
                    <a:pt x="0" y="6350"/>
                  </a:lnTo>
                  <a:lnTo>
                    <a:pt x="6350" y="0"/>
                  </a:lnTo>
                  <a:lnTo>
                    <a:pt x="6350" y="6858000"/>
                  </a:lnTo>
                  <a:close/>
                </a:path>
                <a:path w="2685415" h="6858000">
                  <a:moveTo>
                    <a:pt x="2672715" y="6350"/>
                  </a:moveTo>
                  <a:lnTo>
                    <a:pt x="6350" y="6350"/>
                  </a:lnTo>
                  <a:lnTo>
                    <a:pt x="6350" y="0"/>
                  </a:lnTo>
                  <a:lnTo>
                    <a:pt x="2672715" y="0"/>
                  </a:lnTo>
                  <a:lnTo>
                    <a:pt x="2672715" y="6350"/>
                  </a:lnTo>
                  <a:close/>
                </a:path>
                <a:path w="2685415" h="6858000">
                  <a:moveTo>
                    <a:pt x="2672715" y="6858000"/>
                  </a:moveTo>
                  <a:lnTo>
                    <a:pt x="2672715" y="0"/>
                  </a:lnTo>
                  <a:lnTo>
                    <a:pt x="2679065" y="6350"/>
                  </a:lnTo>
                  <a:lnTo>
                    <a:pt x="2685415" y="6350"/>
                  </a:lnTo>
                  <a:lnTo>
                    <a:pt x="2685415" y="6851650"/>
                  </a:lnTo>
                  <a:lnTo>
                    <a:pt x="2679065" y="6851650"/>
                  </a:lnTo>
                  <a:lnTo>
                    <a:pt x="2672715" y="6858000"/>
                  </a:lnTo>
                  <a:close/>
                </a:path>
                <a:path w="2685415" h="6858000">
                  <a:moveTo>
                    <a:pt x="2685415" y="6350"/>
                  </a:moveTo>
                  <a:lnTo>
                    <a:pt x="2679065" y="6350"/>
                  </a:lnTo>
                  <a:lnTo>
                    <a:pt x="2672715" y="0"/>
                  </a:lnTo>
                  <a:lnTo>
                    <a:pt x="2685415" y="0"/>
                  </a:lnTo>
                  <a:lnTo>
                    <a:pt x="2685415" y="6350"/>
                  </a:lnTo>
                  <a:close/>
                </a:path>
                <a:path w="2685415" h="6858000">
                  <a:moveTo>
                    <a:pt x="6350" y="6858000"/>
                  </a:moveTo>
                  <a:lnTo>
                    <a:pt x="0" y="6858000"/>
                  </a:lnTo>
                  <a:lnTo>
                    <a:pt x="0" y="6851650"/>
                  </a:lnTo>
                  <a:lnTo>
                    <a:pt x="6350" y="6858000"/>
                  </a:lnTo>
                  <a:close/>
                </a:path>
                <a:path w="2685415" h="6858000">
                  <a:moveTo>
                    <a:pt x="2672715" y="6858000"/>
                  </a:moveTo>
                  <a:lnTo>
                    <a:pt x="6350" y="6858000"/>
                  </a:lnTo>
                  <a:lnTo>
                    <a:pt x="6350" y="6851650"/>
                  </a:lnTo>
                  <a:lnTo>
                    <a:pt x="2672715" y="6851650"/>
                  </a:lnTo>
                  <a:lnTo>
                    <a:pt x="2672715" y="6858000"/>
                  </a:lnTo>
                  <a:close/>
                </a:path>
                <a:path w="2685415" h="6858000">
                  <a:moveTo>
                    <a:pt x="2685415" y="6858000"/>
                  </a:moveTo>
                  <a:lnTo>
                    <a:pt x="2672715" y="6858000"/>
                  </a:lnTo>
                  <a:lnTo>
                    <a:pt x="2679065" y="6851650"/>
                  </a:lnTo>
                  <a:lnTo>
                    <a:pt x="2685415" y="6851650"/>
                  </a:lnTo>
                  <a:lnTo>
                    <a:pt x="2685415" y="6858000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368934" y="2945130"/>
            <a:ext cx="1804035" cy="5600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500" spc="-10" dirty="0">
                <a:solidFill>
                  <a:srgbClr val="FFFFFF"/>
                </a:solidFill>
                <a:latin typeface="Arial"/>
                <a:cs typeface="Arial"/>
              </a:rPr>
              <a:t>Contents</a:t>
            </a:r>
            <a:endParaRPr sz="35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5137911" y="1945639"/>
            <a:ext cx="577850" cy="576580"/>
            <a:chOff x="5137911" y="1945639"/>
            <a:chExt cx="577850" cy="576580"/>
          </a:xfrm>
        </p:grpSpPr>
        <p:sp>
          <p:nvSpPr>
            <p:cNvPr id="7" name="object 7"/>
            <p:cNvSpPr/>
            <p:nvPr/>
          </p:nvSpPr>
          <p:spPr>
            <a:xfrm>
              <a:off x="5143499" y="1952243"/>
              <a:ext cx="565785" cy="565785"/>
            </a:xfrm>
            <a:custGeom>
              <a:avLst/>
              <a:gdLst/>
              <a:ahLst/>
              <a:cxnLst/>
              <a:rect l="l" t="t" r="r" b="b"/>
              <a:pathLst>
                <a:path w="565785" h="565785">
                  <a:moveTo>
                    <a:pt x="470915" y="565403"/>
                  </a:moveTo>
                  <a:lnTo>
                    <a:pt x="94487" y="565403"/>
                  </a:lnTo>
                  <a:lnTo>
                    <a:pt x="58012" y="557710"/>
                  </a:lnTo>
                  <a:lnTo>
                    <a:pt x="28103" y="537395"/>
                  </a:lnTo>
                  <a:lnTo>
                    <a:pt x="7764" y="507462"/>
                  </a:lnTo>
                  <a:lnTo>
                    <a:pt x="0" y="470915"/>
                  </a:lnTo>
                  <a:lnTo>
                    <a:pt x="0" y="94487"/>
                  </a:lnTo>
                  <a:lnTo>
                    <a:pt x="7764" y="57512"/>
                  </a:lnTo>
                  <a:lnTo>
                    <a:pt x="28103" y="27436"/>
                  </a:lnTo>
                  <a:lnTo>
                    <a:pt x="58012" y="7264"/>
                  </a:lnTo>
                  <a:lnTo>
                    <a:pt x="94487" y="0"/>
                  </a:lnTo>
                  <a:lnTo>
                    <a:pt x="470915" y="0"/>
                  </a:lnTo>
                  <a:lnTo>
                    <a:pt x="507962" y="7264"/>
                  </a:lnTo>
                  <a:lnTo>
                    <a:pt x="538062" y="27436"/>
                  </a:lnTo>
                  <a:lnTo>
                    <a:pt x="558210" y="57512"/>
                  </a:lnTo>
                  <a:lnTo>
                    <a:pt x="565403" y="94487"/>
                  </a:lnTo>
                  <a:lnTo>
                    <a:pt x="565403" y="470915"/>
                  </a:lnTo>
                  <a:lnTo>
                    <a:pt x="558210" y="507462"/>
                  </a:lnTo>
                  <a:lnTo>
                    <a:pt x="538062" y="537395"/>
                  </a:lnTo>
                  <a:lnTo>
                    <a:pt x="507962" y="557710"/>
                  </a:lnTo>
                  <a:lnTo>
                    <a:pt x="470915" y="565403"/>
                  </a:lnTo>
                  <a:close/>
                </a:path>
              </a:pathLst>
            </a:custGeom>
            <a:solidFill>
              <a:srgbClr val="7A858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137911" y="1945639"/>
              <a:ext cx="577850" cy="576580"/>
            </a:xfrm>
            <a:custGeom>
              <a:avLst/>
              <a:gdLst/>
              <a:ahLst/>
              <a:cxnLst/>
              <a:rect l="l" t="t" r="r" b="b"/>
              <a:pathLst>
                <a:path w="577850" h="576580">
                  <a:moveTo>
                    <a:pt x="492480" y="576580"/>
                  </a:moveTo>
                  <a:lnTo>
                    <a:pt x="85115" y="576580"/>
                  </a:lnTo>
                  <a:lnTo>
                    <a:pt x="75298" y="574039"/>
                  </a:lnTo>
                  <a:lnTo>
                    <a:pt x="65849" y="571500"/>
                  </a:lnTo>
                  <a:lnTo>
                    <a:pt x="61277" y="568960"/>
                  </a:lnTo>
                  <a:lnTo>
                    <a:pt x="56819" y="567689"/>
                  </a:lnTo>
                  <a:lnTo>
                    <a:pt x="36461" y="553719"/>
                  </a:lnTo>
                  <a:lnTo>
                    <a:pt x="32816" y="551180"/>
                  </a:lnTo>
                  <a:lnTo>
                    <a:pt x="29324" y="547369"/>
                  </a:lnTo>
                  <a:lnTo>
                    <a:pt x="26591" y="545284"/>
                  </a:lnTo>
                  <a:lnTo>
                    <a:pt x="25902" y="544716"/>
                  </a:lnTo>
                  <a:lnTo>
                    <a:pt x="22834" y="541019"/>
                  </a:lnTo>
                  <a:lnTo>
                    <a:pt x="19850" y="537210"/>
                  </a:lnTo>
                  <a:lnTo>
                    <a:pt x="17043" y="533400"/>
                  </a:lnTo>
                  <a:lnTo>
                    <a:pt x="14427" y="528319"/>
                  </a:lnTo>
                  <a:lnTo>
                    <a:pt x="12014" y="524510"/>
                  </a:lnTo>
                  <a:lnTo>
                    <a:pt x="9791" y="520700"/>
                  </a:lnTo>
                  <a:lnTo>
                    <a:pt x="7772" y="515619"/>
                  </a:lnTo>
                  <a:lnTo>
                    <a:pt x="5968" y="511810"/>
                  </a:lnTo>
                  <a:lnTo>
                    <a:pt x="0" y="481330"/>
                  </a:lnTo>
                  <a:lnTo>
                    <a:pt x="0" y="95250"/>
                  </a:lnTo>
                  <a:lnTo>
                    <a:pt x="295" y="91439"/>
                  </a:lnTo>
                  <a:lnTo>
                    <a:pt x="393" y="90169"/>
                  </a:lnTo>
                  <a:lnTo>
                    <a:pt x="7772" y="60960"/>
                  </a:lnTo>
                  <a:lnTo>
                    <a:pt x="9791" y="55880"/>
                  </a:lnTo>
                  <a:lnTo>
                    <a:pt x="12014" y="52069"/>
                  </a:lnTo>
                  <a:lnTo>
                    <a:pt x="14427" y="48260"/>
                  </a:lnTo>
                  <a:lnTo>
                    <a:pt x="17043" y="43180"/>
                  </a:lnTo>
                  <a:lnTo>
                    <a:pt x="29324" y="29210"/>
                  </a:lnTo>
                  <a:lnTo>
                    <a:pt x="32816" y="25400"/>
                  </a:lnTo>
                  <a:lnTo>
                    <a:pt x="36461" y="22860"/>
                  </a:lnTo>
                  <a:lnTo>
                    <a:pt x="40259" y="19050"/>
                  </a:lnTo>
                  <a:lnTo>
                    <a:pt x="44196" y="16510"/>
                  </a:lnTo>
                  <a:lnTo>
                    <a:pt x="48272" y="13969"/>
                  </a:lnTo>
                  <a:lnTo>
                    <a:pt x="52489" y="11430"/>
                  </a:lnTo>
                  <a:lnTo>
                    <a:pt x="56819" y="8889"/>
                  </a:lnTo>
                  <a:lnTo>
                    <a:pt x="61277" y="7619"/>
                  </a:lnTo>
                  <a:lnTo>
                    <a:pt x="65849" y="5080"/>
                  </a:lnTo>
                  <a:lnTo>
                    <a:pt x="70523" y="3810"/>
                  </a:lnTo>
                  <a:lnTo>
                    <a:pt x="85115" y="0"/>
                  </a:lnTo>
                  <a:lnTo>
                    <a:pt x="492480" y="0"/>
                  </a:lnTo>
                  <a:lnTo>
                    <a:pt x="507072" y="3810"/>
                  </a:lnTo>
                  <a:lnTo>
                    <a:pt x="511746" y="5080"/>
                  </a:lnTo>
                  <a:lnTo>
                    <a:pt x="516318" y="7619"/>
                  </a:lnTo>
                  <a:lnTo>
                    <a:pt x="520776" y="8889"/>
                  </a:lnTo>
                  <a:lnTo>
                    <a:pt x="525106" y="11430"/>
                  </a:lnTo>
                  <a:lnTo>
                    <a:pt x="527215" y="12700"/>
                  </a:lnTo>
                  <a:lnTo>
                    <a:pt x="87185" y="12700"/>
                  </a:lnTo>
                  <a:lnTo>
                    <a:pt x="82550" y="13969"/>
                  </a:lnTo>
                  <a:lnTo>
                    <a:pt x="82867" y="13969"/>
                  </a:lnTo>
                  <a:lnTo>
                    <a:pt x="78308" y="15239"/>
                  </a:lnTo>
                  <a:lnTo>
                    <a:pt x="78612" y="15239"/>
                  </a:lnTo>
                  <a:lnTo>
                    <a:pt x="74142" y="16510"/>
                  </a:lnTo>
                  <a:lnTo>
                    <a:pt x="74447" y="16510"/>
                  </a:lnTo>
                  <a:lnTo>
                    <a:pt x="70065" y="17780"/>
                  </a:lnTo>
                  <a:lnTo>
                    <a:pt x="70358" y="17780"/>
                  </a:lnTo>
                  <a:lnTo>
                    <a:pt x="66078" y="19050"/>
                  </a:lnTo>
                  <a:lnTo>
                    <a:pt x="66370" y="19050"/>
                  </a:lnTo>
                  <a:lnTo>
                    <a:pt x="62735" y="20154"/>
                  </a:lnTo>
                  <a:lnTo>
                    <a:pt x="62524" y="20154"/>
                  </a:lnTo>
                  <a:lnTo>
                    <a:pt x="62270" y="20445"/>
                  </a:lnTo>
                  <a:lnTo>
                    <a:pt x="58407" y="22860"/>
                  </a:lnTo>
                  <a:lnTo>
                    <a:pt x="58686" y="22860"/>
                  </a:lnTo>
                  <a:lnTo>
                    <a:pt x="56711" y="24130"/>
                  </a:lnTo>
                  <a:lnTo>
                    <a:pt x="55003" y="24130"/>
                  </a:lnTo>
                  <a:lnTo>
                    <a:pt x="51180" y="26669"/>
                  </a:lnTo>
                  <a:lnTo>
                    <a:pt x="51435" y="26669"/>
                  </a:lnTo>
                  <a:lnTo>
                    <a:pt x="47739" y="29210"/>
                  </a:lnTo>
                  <a:lnTo>
                    <a:pt x="47980" y="29210"/>
                  </a:lnTo>
                  <a:lnTo>
                    <a:pt x="44575" y="31641"/>
                  </a:lnTo>
                  <a:lnTo>
                    <a:pt x="44750" y="31641"/>
                  </a:lnTo>
                  <a:lnTo>
                    <a:pt x="42375" y="34289"/>
                  </a:lnTo>
                  <a:lnTo>
                    <a:pt x="41465" y="34289"/>
                  </a:lnTo>
                  <a:lnTo>
                    <a:pt x="37680" y="38691"/>
                  </a:lnTo>
                  <a:lnTo>
                    <a:pt x="35944" y="40062"/>
                  </a:lnTo>
                  <a:lnTo>
                    <a:pt x="35415" y="40540"/>
                  </a:lnTo>
                  <a:lnTo>
                    <a:pt x="35420" y="40738"/>
                  </a:lnTo>
                  <a:lnTo>
                    <a:pt x="32627" y="44357"/>
                  </a:lnTo>
                  <a:lnTo>
                    <a:pt x="32130" y="44973"/>
                  </a:lnTo>
                  <a:lnTo>
                    <a:pt x="31857" y="45235"/>
                  </a:lnTo>
                  <a:lnTo>
                    <a:pt x="30487" y="46445"/>
                  </a:lnTo>
                  <a:lnTo>
                    <a:pt x="30031" y="46901"/>
                  </a:lnTo>
                  <a:lnTo>
                    <a:pt x="30054" y="47073"/>
                  </a:lnTo>
                  <a:lnTo>
                    <a:pt x="27482" y="50800"/>
                  </a:lnTo>
                  <a:lnTo>
                    <a:pt x="27660" y="50800"/>
                  </a:lnTo>
                  <a:lnTo>
                    <a:pt x="25209" y="54610"/>
                  </a:lnTo>
                  <a:lnTo>
                    <a:pt x="25361" y="54610"/>
                  </a:lnTo>
                  <a:lnTo>
                    <a:pt x="23101" y="58419"/>
                  </a:lnTo>
                  <a:lnTo>
                    <a:pt x="23240" y="58419"/>
                  </a:lnTo>
                  <a:lnTo>
                    <a:pt x="21158" y="62230"/>
                  </a:lnTo>
                  <a:lnTo>
                    <a:pt x="21297" y="62230"/>
                  </a:lnTo>
                  <a:lnTo>
                    <a:pt x="19532" y="66039"/>
                  </a:lnTo>
                  <a:lnTo>
                    <a:pt x="17957" y="69850"/>
                  </a:lnTo>
                  <a:lnTo>
                    <a:pt x="16560" y="73660"/>
                  </a:lnTo>
                  <a:lnTo>
                    <a:pt x="15608" y="77469"/>
                  </a:lnTo>
                  <a:lnTo>
                    <a:pt x="15379" y="77469"/>
                  </a:lnTo>
                  <a:lnTo>
                    <a:pt x="14389" y="82550"/>
                  </a:lnTo>
                  <a:lnTo>
                    <a:pt x="13601" y="86360"/>
                  </a:lnTo>
                  <a:lnTo>
                    <a:pt x="13004" y="91439"/>
                  </a:lnTo>
                  <a:lnTo>
                    <a:pt x="12687" y="95250"/>
                  </a:lnTo>
                  <a:lnTo>
                    <a:pt x="12674" y="481330"/>
                  </a:lnTo>
                  <a:lnTo>
                    <a:pt x="12950" y="485139"/>
                  </a:lnTo>
                  <a:lnTo>
                    <a:pt x="13042" y="486410"/>
                  </a:lnTo>
                  <a:lnTo>
                    <a:pt x="13563" y="490219"/>
                  </a:lnTo>
                  <a:lnTo>
                    <a:pt x="14325" y="494030"/>
                  </a:lnTo>
                  <a:lnTo>
                    <a:pt x="15290" y="499110"/>
                  </a:lnTo>
                  <a:lnTo>
                    <a:pt x="16471" y="502919"/>
                  </a:lnTo>
                  <a:lnTo>
                    <a:pt x="17843" y="506730"/>
                  </a:lnTo>
                  <a:lnTo>
                    <a:pt x="19405" y="510539"/>
                  </a:lnTo>
                  <a:lnTo>
                    <a:pt x="21297" y="514350"/>
                  </a:lnTo>
                  <a:lnTo>
                    <a:pt x="21158" y="514350"/>
                  </a:lnTo>
                  <a:lnTo>
                    <a:pt x="23240" y="518160"/>
                  </a:lnTo>
                  <a:lnTo>
                    <a:pt x="23101" y="518160"/>
                  </a:lnTo>
                  <a:lnTo>
                    <a:pt x="25361" y="521969"/>
                  </a:lnTo>
                  <a:lnTo>
                    <a:pt x="25209" y="521969"/>
                  </a:lnTo>
                  <a:lnTo>
                    <a:pt x="27660" y="525780"/>
                  </a:lnTo>
                  <a:lnTo>
                    <a:pt x="27482" y="525780"/>
                  </a:lnTo>
                  <a:lnTo>
                    <a:pt x="30054" y="529506"/>
                  </a:lnTo>
                  <a:lnTo>
                    <a:pt x="30031" y="529678"/>
                  </a:lnTo>
                  <a:lnTo>
                    <a:pt x="31927" y="531344"/>
                  </a:lnTo>
                  <a:lnTo>
                    <a:pt x="35404" y="535841"/>
                  </a:lnTo>
                  <a:lnTo>
                    <a:pt x="35415" y="536039"/>
                  </a:lnTo>
                  <a:lnTo>
                    <a:pt x="37504" y="537684"/>
                  </a:lnTo>
                  <a:lnTo>
                    <a:pt x="41465" y="542289"/>
                  </a:lnTo>
                  <a:lnTo>
                    <a:pt x="42375" y="542289"/>
                  </a:lnTo>
                  <a:lnTo>
                    <a:pt x="44551" y="544716"/>
                  </a:lnTo>
                  <a:lnTo>
                    <a:pt x="44265" y="544716"/>
                  </a:lnTo>
                  <a:lnTo>
                    <a:pt x="47980" y="547369"/>
                  </a:lnTo>
                  <a:lnTo>
                    <a:pt x="47739" y="547369"/>
                  </a:lnTo>
                  <a:lnTo>
                    <a:pt x="51435" y="549910"/>
                  </a:lnTo>
                  <a:lnTo>
                    <a:pt x="51180" y="549910"/>
                  </a:lnTo>
                  <a:lnTo>
                    <a:pt x="55003" y="552450"/>
                  </a:lnTo>
                  <a:lnTo>
                    <a:pt x="56711" y="552450"/>
                  </a:lnTo>
                  <a:lnTo>
                    <a:pt x="58686" y="553719"/>
                  </a:lnTo>
                  <a:lnTo>
                    <a:pt x="58407" y="553719"/>
                  </a:lnTo>
                  <a:lnTo>
                    <a:pt x="62270" y="556134"/>
                  </a:lnTo>
                  <a:lnTo>
                    <a:pt x="62447" y="556337"/>
                  </a:lnTo>
                  <a:lnTo>
                    <a:pt x="66370" y="557530"/>
                  </a:lnTo>
                  <a:lnTo>
                    <a:pt x="66078" y="557530"/>
                  </a:lnTo>
                  <a:lnTo>
                    <a:pt x="70358" y="558800"/>
                  </a:lnTo>
                  <a:lnTo>
                    <a:pt x="70065" y="558800"/>
                  </a:lnTo>
                  <a:lnTo>
                    <a:pt x="74447" y="560069"/>
                  </a:lnTo>
                  <a:lnTo>
                    <a:pt x="74142" y="560069"/>
                  </a:lnTo>
                  <a:lnTo>
                    <a:pt x="78612" y="561339"/>
                  </a:lnTo>
                  <a:lnTo>
                    <a:pt x="78308" y="561339"/>
                  </a:lnTo>
                  <a:lnTo>
                    <a:pt x="82867" y="562610"/>
                  </a:lnTo>
                  <a:lnTo>
                    <a:pt x="82550" y="562610"/>
                  </a:lnTo>
                  <a:lnTo>
                    <a:pt x="87185" y="563880"/>
                  </a:lnTo>
                  <a:lnTo>
                    <a:pt x="95732" y="563880"/>
                  </a:lnTo>
                  <a:lnTo>
                    <a:pt x="100571" y="565150"/>
                  </a:lnTo>
                  <a:lnTo>
                    <a:pt x="525106" y="565150"/>
                  </a:lnTo>
                  <a:lnTo>
                    <a:pt x="520776" y="567689"/>
                  </a:lnTo>
                  <a:lnTo>
                    <a:pt x="516318" y="568960"/>
                  </a:lnTo>
                  <a:lnTo>
                    <a:pt x="511746" y="571500"/>
                  </a:lnTo>
                  <a:lnTo>
                    <a:pt x="492480" y="576580"/>
                  </a:lnTo>
                  <a:close/>
                </a:path>
                <a:path w="577850" h="576580">
                  <a:moveTo>
                    <a:pt x="522859" y="25400"/>
                  </a:moveTo>
                  <a:lnTo>
                    <a:pt x="518909" y="22860"/>
                  </a:lnTo>
                  <a:lnTo>
                    <a:pt x="519188" y="22860"/>
                  </a:lnTo>
                  <a:lnTo>
                    <a:pt x="515325" y="20445"/>
                  </a:lnTo>
                  <a:lnTo>
                    <a:pt x="515071" y="20154"/>
                  </a:lnTo>
                  <a:lnTo>
                    <a:pt x="514860" y="20154"/>
                  </a:lnTo>
                  <a:lnTo>
                    <a:pt x="511225" y="19050"/>
                  </a:lnTo>
                  <a:lnTo>
                    <a:pt x="511517" y="19050"/>
                  </a:lnTo>
                  <a:lnTo>
                    <a:pt x="507238" y="17780"/>
                  </a:lnTo>
                  <a:lnTo>
                    <a:pt x="507530" y="17780"/>
                  </a:lnTo>
                  <a:lnTo>
                    <a:pt x="503148" y="16510"/>
                  </a:lnTo>
                  <a:lnTo>
                    <a:pt x="503453" y="16510"/>
                  </a:lnTo>
                  <a:lnTo>
                    <a:pt x="498983" y="15239"/>
                  </a:lnTo>
                  <a:lnTo>
                    <a:pt x="499287" y="15239"/>
                  </a:lnTo>
                  <a:lnTo>
                    <a:pt x="494728" y="13969"/>
                  </a:lnTo>
                  <a:lnTo>
                    <a:pt x="495046" y="13969"/>
                  </a:lnTo>
                  <a:lnTo>
                    <a:pt x="490410" y="12700"/>
                  </a:lnTo>
                  <a:lnTo>
                    <a:pt x="527215" y="12700"/>
                  </a:lnTo>
                  <a:lnTo>
                    <a:pt x="529323" y="13969"/>
                  </a:lnTo>
                  <a:lnTo>
                    <a:pt x="533400" y="16510"/>
                  </a:lnTo>
                  <a:lnTo>
                    <a:pt x="537337" y="19050"/>
                  </a:lnTo>
                  <a:lnTo>
                    <a:pt x="538437" y="20154"/>
                  </a:lnTo>
                  <a:lnTo>
                    <a:pt x="515071" y="20154"/>
                  </a:lnTo>
                  <a:lnTo>
                    <a:pt x="515325" y="20445"/>
                  </a:lnTo>
                  <a:lnTo>
                    <a:pt x="538727" y="20445"/>
                  </a:lnTo>
                  <a:lnTo>
                    <a:pt x="541134" y="22860"/>
                  </a:lnTo>
                  <a:lnTo>
                    <a:pt x="542956" y="24130"/>
                  </a:lnTo>
                  <a:lnTo>
                    <a:pt x="522592" y="24130"/>
                  </a:lnTo>
                  <a:lnTo>
                    <a:pt x="522859" y="25400"/>
                  </a:lnTo>
                  <a:close/>
                </a:path>
                <a:path w="577850" h="576580">
                  <a:moveTo>
                    <a:pt x="62270" y="20445"/>
                  </a:moveTo>
                  <a:lnTo>
                    <a:pt x="62524" y="20154"/>
                  </a:lnTo>
                  <a:lnTo>
                    <a:pt x="62735" y="20154"/>
                  </a:lnTo>
                  <a:lnTo>
                    <a:pt x="62270" y="20445"/>
                  </a:lnTo>
                  <a:close/>
                </a:path>
                <a:path w="577850" h="576580">
                  <a:moveTo>
                    <a:pt x="54737" y="25400"/>
                  </a:moveTo>
                  <a:lnTo>
                    <a:pt x="55003" y="24130"/>
                  </a:lnTo>
                  <a:lnTo>
                    <a:pt x="56711" y="24130"/>
                  </a:lnTo>
                  <a:lnTo>
                    <a:pt x="54737" y="25400"/>
                  </a:lnTo>
                  <a:close/>
                </a:path>
                <a:path w="577850" h="576580">
                  <a:moveTo>
                    <a:pt x="551457" y="31641"/>
                  </a:moveTo>
                  <a:lnTo>
                    <a:pt x="533020" y="31641"/>
                  </a:lnTo>
                  <a:lnTo>
                    <a:pt x="529615" y="29210"/>
                  </a:lnTo>
                  <a:lnTo>
                    <a:pt x="529856" y="29210"/>
                  </a:lnTo>
                  <a:lnTo>
                    <a:pt x="526161" y="26669"/>
                  </a:lnTo>
                  <a:lnTo>
                    <a:pt x="526414" y="26669"/>
                  </a:lnTo>
                  <a:lnTo>
                    <a:pt x="522592" y="24130"/>
                  </a:lnTo>
                  <a:lnTo>
                    <a:pt x="542956" y="24130"/>
                  </a:lnTo>
                  <a:lnTo>
                    <a:pt x="544779" y="25400"/>
                  </a:lnTo>
                  <a:lnTo>
                    <a:pt x="548271" y="29210"/>
                  </a:lnTo>
                  <a:lnTo>
                    <a:pt x="551457" y="31641"/>
                  </a:lnTo>
                  <a:close/>
                </a:path>
                <a:path w="577850" h="576580">
                  <a:moveTo>
                    <a:pt x="44750" y="31641"/>
                  </a:moveTo>
                  <a:lnTo>
                    <a:pt x="44575" y="31641"/>
                  </a:lnTo>
                  <a:lnTo>
                    <a:pt x="45060" y="31295"/>
                  </a:lnTo>
                  <a:lnTo>
                    <a:pt x="44750" y="31641"/>
                  </a:lnTo>
                  <a:close/>
                </a:path>
                <a:path w="577850" h="576580">
                  <a:moveTo>
                    <a:pt x="536359" y="35560"/>
                  </a:moveTo>
                  <a:lnTo>
                    <a:pt x="532535" y="31295"/>
                  </a:lnTo>
                  <a:lnTo>
                    <a:pt x="533020" y="31641"/>
                  </a:lnTo>
                  <a:lnTo>
                    <a:pt x="551509" y="31641"/>
                  </a:lnTo>
                  <a:lnTo>
                    <a:pt x="553707" y="34289"/>
                  </a:lnTo>
                  <a:lnTo>
                    <a:pt x="536130" y="34289"/>
                  </a:lnTo>
                  <a:lnTo>
                    <a:pt x="536359" y="35560"/>
                  </a:lnTo>
                  <a:close/>
                </a:path>
                <a:path w="577850" h="576580">
                  <a:moveTo>
                    <a:pt x="41236" y="35560"/>
                  </a:moveTo>
                  <a:lnTo>
                    <a:pt x="41465" y="34289"/>
                  </a:lnTo>
                  <a:lnTo>
                    <a:pt x="42375" y="34289"/>
                  </a:lnTo>
                  <a:lnTo>
                    <a:pt x="41236" y="35560"/>
                  </a:lnTo>
                  <a:close/>
                </a:path>
                <a:path w="577850" h="576580">
                  <a:moveTo>
                    <a:pt x="562305" y="78739"/>
                  </a:moveTo>
                  <a:lnTo>
                    <a:pt x="561124" y="73660"/>
                  </a:lnTo>
                  <a:lnTo>
                    <a:pt x="559752" y="69850"/>
                  </a:lnTo>
                  <a:lnTo>
                    <a:pt x="558190" y="66039"/>
                  </a:lnTo>
                  <a:lnTo>
                    <a:pt x="556298" y="62230"/>
                  </a:lnTo>
                  <a:lnTo>
                    <a:pt x="556437" y="62230"/>
                  </a:lnTo>
                  <a:lnTo>
                    <a:pt x="554354" y="58419"/>
                  </a:lnTo>
                  <a:lnTo>
                    <a:pt x="554494" y="58419"/>
                  </a:lnTo>
                  <a:lnTo>
                    <a:pt x="552234" y="54610"/>
                  </a:lnTo>
                  <a:lnTo>
                    <a:pt x="552386" y="54610"/>
                  </a:lnTo>
                  <a:lnTo>
                    <a:pt x="549935" y="50800"/>
                  </a:lnTo>
                  <a:lnTo>
                    <a:pt x="550113" y="50800"/>
                  </a:lnTo>
                  <a:lnTo>
                    <a:pt x="547541" y="47073"/>
                  </a:lnTo>
                  <a:lnTo>
                    <a:pt x="547564" y="46901"/>
                  </a:lnTo>
                  <a:lnTo>
                    <a:pt x="545668" y="45235"/>
                  </a:lnTo>
                  <a:lnTo>
                    <a:pt x="542175" y="40738"/>
                  </a:lnTo>
                  <a:lnTo>
                    <a:pt x="542180" y="40540"/>
                  </a:lnTo>
                  <a:lnTo>
                    <a:pt x="540091" y="38895"/>
                  </a:lnTo>
                  <a:lnTo>
                    <a:pt x="536130" y="34289"/>
                  </a:lnTo>
                  <a:lnTo>
                    <a:pt x="553707" y="34289"/>
                  </a:lnTo>
                  <a:lnTo>
                    <a:pt x="554761" y="35560"/>
                  </a:lnTo>
                  <a:lnTo>
                    <a:pt x="557745" y="39369"/>
                  </a:lnTo>
                  <a:lnTo>
                    <a:pt x="560552" y="43180"/>
                  </a:lnTo>
                  <a:lnTo>
                    <a:pt x="563168" y="48260"/>
                  </a:lnTo>
                  <a:lnTo>
                    <a:pt x="565581" y="52069"/>
                  </a:lnTo>
                  <a:lnTo>
                    <a:pt x="567804" y="55880"/>
                  </a:lnTo>
                  <a:lnTo>
                    <a:pt x="569823" y="60960"/>
                  </a:lnTo>
                  <a:lnTo>
                    <a:pt x="571626" y="64769"/>
                  </a:lnTo>
                  <a:lnTo>
                    <a:pt x="573201" y="69850"/>
                  </a:lnTo>
                  <a:lnTo>
                    <a:pt x="574560" y="74930"/>
                  </a:lnTo>
                  <a:lnTo>
                    <a:pt x="575119" y="77469"/>
                  </a:lnTo>
                  <a:lnTo>
                    <a:pt x="562216" y="77469"/>
                  </a:lnTo>
                  <a:lnTo>
                    <a:pt x="562305" y="78739"/>
                  </a:lnTo>
                  <a:close/>
                </a:path>
                <a:path w="577850" h="576580">
                  <a:moveTo>
                    <a:pt x="37680" y="38691"/>
                  </a:moveTo>
                  <a:lnTo>
                    <a:pt x="38280" y="37993"/>
                  </a:lnTo>
                  <a:lnTo>
                    <a:pt x="38275" y="38205"/>
                  </a:lnTo>
                  <a:lnTo>
                    <a:pt x="37680" y="38691"/>
                  </a:lnTo>
                  <a:close/>
                </a:path>
                <a:path w="577850" h="576580">
                  <a:moveTo>
                    <a:pt x="539915" y="38691"/>
                  </a:moveTo>
                  <a:lnTo>
                    <a:pt x="539320" y="38205"/>
                  </a:lnTo>
                  <a:lnTo>
                    <a:pt x="539315" y="37993"/>
                  </a:lnTo>
                  <a:lnTo>
                    <a:pt x="539915" y="38691"/>
                  </a:lnTo>
                  <a:close/>
                </a:path>
                <a:path w="577850" h="576580">
                  <a:moveTo>
                    <a:pt x="35420" y="40738"/>
                  </a:moveTo>
                  <a:lnTo>
                    <a:pt x="35415" y="40540"/>
                  </a:lnTo>
                  <a:lnTo>
                    <a:pt x="36000" y="40062"/>
                  </a:lnTo>
                  <a:lnTo>
                    <a:pt x="35420" y="40738"/>
                  </a:lnTo>
                  <a:close/>
                </a:path>
                <a:path w="577850" h="576580">
                  <a:moveTo>
                    <a:pt x="542175" y="40738"/>
                  </a:moveTo>
                  <a:lnTo>
                    <a:pt x="541668" y="40062"/>
                  </a:lnTo>
                  <a:lnTo>
                    <a:pt x="542180" y="40540"/>
                  </a:lnTo>
                  <a:lnTo>
                    <a:pt x="542175" y="40738"/>
                  </a:lnTo>
                  <a:close/>
                </a:path>
                <a:path w="577850" h="576580">
                  <a:moveTo>
                    <a:pt x="32152" y="44973"/>
                  </a:moveTo>
                  <a:lnTo>
                    <a:pt x="32627" y="44357"/>
                  </a:lnTo>
                  <a:lnTo>
                    <a:pt x="32623" y="44544"/>
                  </a:lnTo>
                  <a:lnTo>
                    <a:pt x="32152" y="44973"/>
                  </a:lnTo>
                  <a:close/>
                </a:path>
                <a:path w="577850" h="576580">
                  <a:moveTo>
                    <a:pt x="545465" y="44973"/>
                  </a:moveTo>
                  <a:lnTo>
                    <a:pt x="544972" y="44544"/>
                  </a:lnTo>
                  <a:lnTo>
                    <a:pt x="544986" y="44357"/>
                  </a:lnTo>
                  <a:lnTo>
                    <a:pt x="545465" y="44973"/>
                  </a:lnTo>
                  <a:close/>
                </a:path>
                <a:path w="577850" h="576580">
                  <a:moveTo>
                    <a:pt x="30054" y="47073"/>
                  </a:moveTo>
                  <a:lnTo>
                    <a:pt x="30031" y="46901"/>
                  </a:lnTo>
                  <a:lnTo>
                    <a:pt x="30533" y="46445"/>
                  </a:lnTo>
                  <a:lnTo>
                    <a:pt x="30172" y="46901"/>
                  </a:lnTo>
                  <a:lnTo>
                    <a:pt x="30054" y="47073"/>
                  </a:lnTo>
                  <a:close/>
                </a:path>
                <a:path w="577850" h="576580">
                  <a:moveTo>
                    <a:pt x="547541" y="47073"/>
                  </a:moveTo>
                  <a:lnTo>
                    <a:pt x="547108" y="46445"/>
                  </a:lnTo>
                  <a:lnTo>
                    <a:pt x="547564" y="46901"/>
                  </a:lnTo>
                  <a:lnTo>
                    <a:pt x="547541" y="47073"/>
                  </a:lnTo>
                  <a:close/>
                </a:path>
                <a:path w="577850" h="576580">
                  <a:moveTo>
                    <a:pt x="15290" y="78739"/>
                  </a:moveTo>
                  <a:lnTo>
                    <a:pt x="15379" y="77469"/>
                  </a:lnTo>
                  <a:lnTo>
                    <a:pt x="15608" y="77469"/>
                  </a:lnTo>
                  <a:lnTo>
                    <a:pt x="15290" y="78739"/>
                  </a:lnTo>
                  <a:close/>
                </a:path>
                <a:path w="577850" h="576580">
                  <a:moveTo>
                    <a:pt x="553707" y="542289"/>
                  </a:moveTo>
                  <a:lnTo>
                    <a:pt x="536130" y="542289"/>
                  </a:lnTo>
                  <a:lnTo>
                    <a:pt x="539915" y="537888"/>
                  </a:lnTo>
                  <a:lnTo>
                    <a:pt x="540774" y="537210"/>
                  </a:lnTo>
                  <a:lnTo>
                    <a:pt x="542180" y="536039"/>
                  </a:lnTo>
                  <a:lnTo>
                    <a:pt x="542173" y="535841"/>
                  </a:lnTo>
                  <a:lnTo>
                    <a:pt x="545516" y="531540"/>
                  </a:lnTo>
                  <a:lnTo>
                    <a:pt x="547564" y="529678"/>
                  </a:lnTo>
                  <a:lnTo>
                    <a:pt x="547541" y="529506"/>
                  </a:lnTo>
                  <a:lnTo>
                    <a:pt x="550113" y="525780"/>
                  </a:lnTo>
                  <a:lnTo>
                    <a:pt x="549935" y="525780"/>
                  </a:lnTo>
                  <a:lnTo>
                    <a:pt x="552386" y="521969"/>
                  </a:lnTo>
                  <a:lnTo>
                    <a:pt x="552234" y="521969"/>
                  </a:lnTo>
                  <a:lnTo>
                    <a:pt x="554494" y="518160"/>
                  </a:lnTo>
                  <a:lnTo>
                    <a:pt x="554354" y="518160"/>
                  </a:lnTo>
                  <a:lnTo>
                    <a:pt x="556437" y="514350"/>
                  </a:lnTo>
                  <a:lnTo>
                    <a:pt x="556298" y="514350"/>
                  </a:lnTo>
                  <a:lnTo>
                    <a:pt x="558063" y="510539"/>
                  </a:lnTo>
                  <a:lnTo>
                    <a:pt x="559638" y="506730"/>
                  </a:lnTo>
                  <a:lnTo>
                    <a:pt x="561035" y="502919"/>
                  </a:lnTo>
                  <a:lnTo>
                    <a:pt x="562216" y="499110"/>
                  </a:lnTo>
                  <a:lnTo>
                    <a:pt x="563206" y="494030"/>
                  </a:lnTo>
                  <a:lnTo>
                    <a:pt x="563994" y="490219"/>
                  </a:lnTo>
                  <a:lnTo>
                    <a:pt x="564553" y="486410"/>
                  </a:lnTo>
                  <a:lnTo>
                    <a:pt x="564896" y="481330"/>
                  </a:lnTo>
                  <a:lnTo>
                    <a:pt x="564921" y="95250"/>
                  </a:lnTo>
                  <a:lnTo>
                    <a:pt x="564591" y="91439"/>
                  </a:lnTo>
                  <a:lnTo>
                    <a:pt x="564032" y="86360"/>
                  </a:lnTo>
                  <a:lnTo>
                    <a:pt x="563270" y="82550"/>
                  </a:lnTo>
                  <a:lnTo>
                    <a:pt x="562216" y="77469"/>
                  </a:lnTo>
                  <a:lnTo>
                    <a:pt x="575119" y="77469"/>
                  </a:lnTo>
                  <a:lnTo>
                    <a:pt x="575678" y="80010"/>
                  </a:lnTo>
                  <a:lnTo>
                    <a:pt x="576567" y="85089"/>
                  </a:lnTo>
                  <a:lnTo>
                    <a:pt x="577202" y="90169"/>
                  </a:lnTo>
                  <a:lnTo>
                    <a:pt x="577596" y="95250"/>
                  </a:lnTo>
                  <a:lnTo>
                    <a:pt x="577596" y="481330"/>
                  </a:lnTo>
                  <a:lnTo>
                    <a:pt x="577300" y="485139"/>
                  </a:lnTo>
                  <a:lnTo>
                    <a:pt x="577202" y="486410"/>
                  </a:lnTo>
                  <a:lnTo>
                    <a:pt x="569823" y="515619"/>
                  </a:lnTo>
                  <a:lnTo>
                    <a:pt x="567804" y="520700"/>
                  </a:lnTo>
                  <a:lnTo>
                    <a:pt x="565581" y="524510"/>
                  </a:lnTo>
                  <a:lnTo>
                    <a:pt x="563168" y="528319"/>
                  </a:lnTo>
                  <a:lnTo>
                    <a:pt x="560552" y="533400"/>
                  </a:lnTo>
                  <a:lnTo>
                    <a:pt x="557745" y="537210"/>
                  </a:lnTo>
                  <a:lnTo>
                    <a:pt x="554761" y="541019"/>
                  </a:lnTo>
                  <a:lnTo>
                    <a:pt x="553707" y="542289"/>
                  </a:lnTo>
                  <a:close/>
                </a:path>
                <a:path w="577850" h="576580">
                  <a:moveTo>
                    <a:pt x="30410" y="530023"/>
                  </a:moveTo>
                  <a:lnTo>
                    <a:pt x="30031" y="529678"/>
                  </a:lnTo>
                  <a:lnTo>
                    <a:pt x="30054" y="529506"/>
                  </a:lnTo>
                  <a:lnTo>
                    <a:pt x="30410" y="530023"/>
                  </a:lnTo>
                  <a:close/>
                </a:path>
                <a:path w="577850" h="576580">
                  <a:moveTo>
                    <a:pt x="547185" y="530023"/>
                  </a:moveTo>
                  <a:lnTo>
                    <a:pt x="547423" y="529678"/>
                  </a:lnTo>
                  <a:lnTo>
                    <a:pt x="547541" y="529506"/>
                  </a:lnTo>
                  <a:lnTo>
                    <a:pt x="547564" y="529678"/>
                  </a:lnTo>
                  <a:lnTo>
                    <a:pt x="547185" y="530023"/>
                  </a:lnTo>
                  <a:close/>
                </a:path>
                <a:path w="577850" h="576580">
                  <a:moveTo>
                    <a:pt x="32609" y="532222"/>
                  </a:moveTo>
                  <a:lnTo>
                    <a:pt x="32079" y="531540"/>
                  </a:lnTo>
                  <a:lnTo>
                    <a:pt x="32623" y="532035"/>
                  </a:lnTo>
                  <a:lnTo>
                    <a:pt x="32609" y="532222"/>
                  </a:lnTo>
                  <a:close/>
                </a:path>
                <a:path w="577850" h="576580">
                  <a:moveTo>
                    <a:pt x="544968" y="532222"/>
                  </a:moveTo>
                  <a:lnTo>
                    <a:pt x="544972" y="532035"/>
                  </a:lnTo>
                  <a:lnTo>
                    <a:pt x="545516" y="531540"/>
                  </a:lnTo>
                  <a:lnTo>
                    <a:pt x="544968" y="532222"/>
                  </a:lnTo>
                  <a:close/>
                </a:path>
                <a:path w="577850" h="576580">
                  <a:moveTo>
                    <a:pt x="35802" y="536355"/>
                  </a:moveTo>
                  <a:lnTo>
                    <a:pt x="35415" y="536039"/>
                  </a:lnTo>
                  <a:lnTo>
                    <a:pt x="35420" y="535841"/>
                  </a:lnTo>
                  <a:lnTo>
                    <a:pt x="35802" y="536355"/>
                  </a:lnTo>
                  <a:close/>
                </a:path>
                <a:path w="577850" h="576580">
                  <a:moveTo>
                    <a:pt x="541793" y="536355"/>
                  </a:moveTo>
                  <a:lnTo>
                    <a:pt x="542175" y="535841"/>
                  </a:lnTo>
                  <a:lnTo>
                    <a:pt x="542180" y="536039"/>
                  </a:lnTo>
                  <a:lnTo>
                    <a:pt x="541793" y="536355"/>
                  </a:lnTo>
                  <a:close/>
                </a:path>
                <a:path w="577850" h="576580">
                  <a:moveTo>
                    <a:pt x="38280" y="538586"/>
                  </a:moveTo>
                  <a:lnTo>
                    <a:pt x="37680" y="537888"/>
                  </a:lnTo>
                  <a:lnTo>
                    <a:pt x="38275" y="538374"/>
                  </a:lnTo>
                  <a:lnTo>
                    <a:pt x="38280" y="538586"/>
                  </a:lnTo>
                  <a:close/>
                </a:path>
                <a:path w="577850" h="576580">
                  <a:moveTo>
                    <a:pt x="539315" y="538586"/>
                  </a:moveTo>
                  <a:lnTo>
                    <a:pt x="539320" y="538374"/>
                  </a:lnTo>
                  <a:lnTo>
                    <a:pt x="539915" y="537888"/>
                  </a:lnTo>
                  <a:lnTo>
                    <a:pt x="539315" y="538586"/>
                  </a:lnTo>
                  <a:close/>
                </a:path>
                <a:path w="577850" h="576580">
                  <a:moveTo>
                    <a:pt x="42375" y="542289"/>
                  </a:moveTo>
                  <a:lnTo>
                    <a:pt x="41465" y="542289"/>
                  </a:lnTo>
                  <a:lnTo>
                    <a:pt x="41236" y="541019"/>
                  </a:lnTo>
                  <a:lnTo>
                    <a:pt x="42375" y="542289"/>
                  </a:lnTo>
                  <a:close/>
                </a:path>
                <a:path w="577850" h="576580">
                  <a:moveTo>
                    <a:pt x="532535" y="545284"/>
                  </a:moveTo>
                  <a:lnTo>
                    <a:pt x="536359" y="541019"/>
                  </a:lnTo>
                  <a:lnTo>
                    <a:pt x="536130" y="542289"/>
                  </a:lnTo>
                  <a:lnTo>
                    <a:pt x="553707" y="542289"/>
                  </a:lnTo>
                  <a:lnTo>
                    <a:pt x="551693" y="544716"/>
                  </a:lnTo>
                  <a:lnTo>
                    <a:pt x="533330" y="544716"/>
                  </a:lnTo>
                  <a:lnTo>
                    <a:pt x="532535" y="545284"/>
                  </a:lnTo>
                  <a:close/>
                </a:path>
                <a:path w="577850" h="576580">
                  <a:moveTo>
                    <a:pt x="45060" y="545284"/>
                  </a:moveTo>
                  <a:lnTo>
                    <a:pt x="44265" y="544716"/>
                  </a:lnTo>
                  <a:lnTo>
                    <a:pt x="44551" y="544716"/>
                  </a:lnTo>
                  <a:lnTo>
                    <a:pt x="45060" y="545284"/>
                  </a:lnTo>
                  <a:close/>
                </a:path>
                <a:path w="577850" h="576580">
                  <a:moveTo>
                    <a:pt x="542956" y="552450"/>
                  </a:moveTo>
                  <a:lnTo>
                    <a:pt x="522592" y="552450"/>
                  </a:lnTo>
                  <a:lnTo>
                    <a:pt x="526414" y="549910"/>
                  </a:lnTo>
                  <a:lnTo>
                    <a:pt x="526161" y="549910"/>
                  </a:lnTo>
                  <a:lnTo>
                    <a:pt x="529856" y="547369"/>
                  </a:lnTo>
                  <a:lnTo>
                    <a:pt x="529615" y="547369"/>
                  </a:lnTo>
                  <a:lnTo>
                    <a:pt x="533330" y="544716"/>
                  </a:lnTo>
                  <a:lnTo>
                    <a:pt x="551747" y="544716"/>
                  </a:lnTo>
                  <a:lnTo>
                    <a:pt x="548271" y="547369"/>
                  </a:lnTo>
                  <a:lnTo>
                    <a:pt x="544779" y="551180"/>
                  </a:lnTo>
                  <a:lnTo>
                    <a:pt x="542956" y="552450"/>
                  </a:lnTo>
                  <a:close/>
                </a:path>
                <a:path w="577850" h="576580">
                  <a:moveTo>
                    <a:pt x="56711" y="552450"/>
                  </a:moveTo>
                  <a:lnTo>
                    <a:pt x="55003" y="552450"/>
                  </a:lnTo>
                  <a:lnTo>
                    <a:pt x="54737" y="551180"/>
                  </a:lnTo>
                  <a:lnTo>
                    <a:pt x="56711" y="552450"/>
                  </a:lnTo>
                  <a:close/>
                </a:path>
                <a:path w="577850" h="576580">
                  <a:moveTo>
                    <a:pt x="525106" y="565150"/>
                  </a:moveTo>
                  <a:lnTo>
                    <a:pt x="477024" y="565150"/>
                  </a:lnTo>
                  <a:lnTo>
                    <a:pt x="481863" y="563880"/>
                  </a:lnTo>
                  <a:lnTo>
                    <a:pt x="490410" y="563880"/>
                  </a:lnTo>
                  <a:lnTo>
                    <a:pt x="495046" y="562610"/>
                  </a:lnTo>
                  <a:lnTo>
                    <a:pt x="494728" y="562610"/>
                  </a:lnTo>
                  <a:lnTo>
                    <a:pt x="499287" y="561339"/>
                  </a:lnTo>
                  <a:lnTo>
                    <a:pt x="498983" y="561339"/>
                  </a:lnTo>
                  <a:lnTo>
                    <a:pt x="503453" y="560069"/>
                  </a:lnTo>
                  <a:lnTo>
                    <a:pt x="503148" y="560069"/>
                  </a:lnTo>
                  <a:lnTo>
                    <a:pt x="507530" y="558800"/>
                  </a:lnTo>
                  <a:lnTo>
                    <a:pt x="507238" y="558800"/>
                  </a:lnTo>
                  <a:lnTo>
                    <a:pt x="511517" y="557530"/>
                  </a:lnTo>
                  <a:lnTo>
                    <a:pt x="511225" y="557530"/>
                  </a:lnTo>
                  <a:lnTo>
                    <a:pt x="515148" y="556337"/>
                  </a:lnTo>
                  <a:lnTo>
                    <a:pt x="515325" y="556134"/>
                  </a:lnTo>
                  <a:lnTo>
                    <a:pt x="519188" y="553719"/>
                  </a:lnTo>
                  <a:lnTo>
                    <a:pt x="518909" y="553719"/>
                  </a:lnTo>
                  <a:lnTo>
                    <a:pt x="522859" y="551180"/>
                  </a:lnTo>
                  <a:lnTo>
                    <a:pt x="522592" y="552450"/>
                  </a:lnTo>
                  <a:lnTo>
                    <a:pt x="542956" y="552450"/>
                  </a:lnTo>
                  <a:lnTo>
                    <a:pt x="541134" y="553719"/>
                  </a:lnTo>
                  <a:lnTo>
                    <a:pt x="537337" y="557530"/>
                  </a:lnTo>
                  <a:lnTo>
                    <a:pt x="533400" y="560069"/>
                  </a:lnTo>
                  <a:lnTo>
                    <a:pt x="529323" y="562610"/>
                  </a:lnTo>
                  <a:lnTo>
                    <a:pt x="525106" y="565150"/>
                  </a:lnTo>
                  <a:close/>
                </a:path>
                <a:path w="577850" h="576580">
                  <a:moveTo>
                    <a:pt x="62595" y="556337"/>
                  </a:moveTo>
                  <a:lnTo>
                    <a:pt x="62447" y="556337"/>
                  </a:lnTo>
                  <a:lnTo>
                    <a:pt x="62270" y="556134"/>
                  </a:lnTo>
                  <a:lnTo>
                    <a:pt x="62595" y="556337"/>
                  </a:lnTo>
                  <a:close/>
                </a:path>
                <a:path w="577850" h="576580">
                  <a:moveTo>
                    <a:pt x="515148" y="556337"/>
                  </a:moveTo>
                  <a:lnTo>
                    <a:pt x="515000" y="556337"/>
                  </a:lnTo>
                  <a:lnTo>
                    <a:pt x="515325" y="556134"/>
                  </a:lnTo>
                  <a:lnTo>
                    <a:pt x="515148" y="556337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5350154" y="2072919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180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5910579" y="2059305"/>
            <a:ext cx="3766820" cy="4057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500" dirty="0"/>
              <a:t>Introduction</a:t>
            </a:r>
            <a:r>
              <a:rPr sz="2500" spc="-25" dirty="0"/>
              <a:t> </a:t>
            </a:r>
            <a:r>
              <a:rPr sz="2500" dirty="0"/>
              <a:t>&amp;</a:t>
            </a:r>
            <a:r>
              <a:rPr sz="2500" spc="-20" dirty="0"/>
              <a:t> </a:t>
            </a:r>
            <a:r>
              <a:rPr sz="2500" spc="-10" dirty="0"/>
              <a:t>Background</a:t>
            </a:r>
            <a:endParaRPr sz="2500"/>
          </a:p>
        </p:txBody>
      </p:sp>
      <p:grpSp>
        <p:nvGrpSpPr>
          <p:cNvPr id="11" name="object 11"/>
          <p:cNvGrpSpPr/>
          <p:nvPr/>
        </p:nvGrpSpPr>
        <p:grpSpPr>
          <a:xfrm>
            <a:off x="5137911" y="2723007"/>
            <a:ext cx="577850" cy="576580"/>
            <a:chOff x="5137911" y="2723007"/>
            <a:chExt cx="577850" cy="576580"/>
          </a:xfrm>
        </p:grpSpPr>
        <p:sp>
          <p:nvSpPr>
            <p:cNvPr id="12" name="object 12"/>
            <p:cNvSpPr/>
            <p:nvPr/>
          </p:nvSpPr>
          <p:spPr>
            <a:xfrm>
              <a:off x="5143499" y="2729484"/>
              <a:ext cx="565785" cy="565785"/>
            </a:xfrm>
            <a:custGeom>
              <a:avLst/>
              <a:gdLst/>
              <a:ahLst/>
              <a:cxnLst/>
              <a:rect l="l" t="t" r="r" b="b"/>
              <a:pathLst>
                <a:path w="565785" h="565785">
                  <a:moveTo>
                    <a:pt x="470915" y="565404"/>
                  </a:moveTo>
                  <a:lnTo>
                    <a:pt x="94487" y="565404"/>
                  </a:lnTo>
                  <a:lnTo>
                    <a:pt x="58012" y="557710"/>
                  </a:lnTo>
                  <a:lnTo>
                    <a:pt x="28103" y="537395"/>
                  </a:lnTo>
                  <a:lnTo>
                    <a:pt x="7764" y="507462"/>
                  </a:lnTo>
                  <a:lnTo>
                    <a:pt x="0" y="470916"/>
                  </a:lnTo>
                  <a:lnTo>
                    <a:pt x="0" y="94488"/>
                  </a:lnTo>
                  <a:lnTo>
                    <a:pt x="7764" y="57512"/>
                  </a:lnTo>
                  <a:lnTo>
                    <a:pt x="28103" y="27436"/>
                  </a:lnTo>
                  <a:lnTo>
                    <a:pt x="58012" y="7264"/>
                  </a:lnTo>
                  <a:lnTo>
                    <a:pt x="94487" y="0"/>
                  </a:lnTo>
                  <a:lnTo>
                    <a:pt x="470915" y="0"/>
                  </a:lnTo>
                  <a:lnTo>
                    <a:pt x="507962" y="7264"/>
                  </a:lnTo>
                  <a:lnTo>
                    <a:pt x="538062" y="27436"/>
                  </a:lnTo>
                  <a:lnTo>
                    <a:pt x="558210" y="57512"/>
                  </a:lnTo>
                  <a:lnTo>
                    <a:pt x="565403" y="94488"/>
                  </a:lnTo>
                  <a:lnTo>
                    <a:pt x="565403" y="470916"/>
                  </a:lnTo>
                  <a:lnTo>
                    <a:pt x="558210" y="507462"/>
                  </a:lnTo>
                  <a:lnTo>
                    <a:pt x="538062" y="537395"/>
                  </a:lnTo>
                  <a:lnTo>
                    <a:pt x="507962" y="557710"/>
                  </a:lnTo>
                  <a:lnTo>
                    <a:pt x="470915" y="565404"/>
                  </a:lnTo>
                  <a:close/>
                </a:path>
              </a:pathLst>
            </a:custGeom>
            <a:solidFill>
              <a:srgbClr val="7A858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5137911" y="2723007"/>
              <a:ext cx="577850" cy="576580"/>
            </a:xfrm>
            <a:custGeom>
              <a:avLst/>
              <a:gdLst/>
              <a:ahLst/>
              <a:cxnLst/>
              <a:rect l="l" t="t" r="r" b="b"/>
              <a:pathLst>
                <a:path w="577850" h="576579">
                  <a:moveTo>
                    <a:pt x="497433" y="575310"/>
                  </a:moveTo>
                  <a:lnTo>
                    <a:pt x="80162" y="575310"/>
                  </a:lnTo>
                  <a:lnTo>
                    <a:pt x="65849" y="571500"/>
                  </a:lnTo>
                  <a:lnTo>
                    <a:pt x="61277" y="568960"/>
                  </a:lnTo>
                  <a:lnTo>
                    <a:pt x="56819" y="567690"/>
                  </a:lnTo>
                  <a:lnTo>
                    <a:pt x="36461" y="553720"/>
                  </a:lnTo>
                  <a:lnTo>
                    <a:pt x="32602" y="550945"/>
                  </a:lnTo>
                  <a:lnTo>
                    <a:pt x="29324" y="547370"/>
                  </a:lnTo>
                  <a:lnTo>
                    <a:pt x="25996" y="543560"/>
                  </a:lnTo>
                  <a:lnTo>
                    <a:pt x="22834" y="541020"/>
                  </a:lnTo>
                  <a:lnTo>
                    <a:pt x="19850" y="537210"/>
                  </a:lnTo>
                  <a:lnTo>
                    <a:pt x="17043" y="533400"/>
                  </a:lnTo>
                  <a:lnTo>
                    <a:pt x="14427" y="528320"/>
                  </a:lnTo>
                  <a:lnTo>
                    <a:pt x="12014" y="524510"/>
                  </a:lnTo>
                  <a:lnTo>
                    <a:pt x="9791" y="520700"/>
                  </a:lnTo>
                  <a:lnTo>
                    <a:pt x="7772" y="515620"/>
                  </a:lnTo>
                  <a:lnTo>
                    <a:pt x="5968" y="510540"/>
                  </a:lnTo>
                  <a:lnTo>
                    <a:pt x="4394" y="506730"/>
                  </a:lnTo>
                  <a:lnTo>
                    <a:pt x="0" y="481330"/>
                  </a:lnTo>
                  <a:lnTo>
                    <a:pt x="0" y="95250"/>
                  </a:lnTo>
                  <a:lnTo>
                    <a:pt x="236" y="91440"/>
                  </a:lnTo>
                  <a:lnTo>
                    <a:pt x="314" y="90170"/>
                  </a:lnTo>
                  <a:lnTo>
                    <a:pt x="393" y="88900"/>
                  </a:lnTo>
                  <a:lnTo>
                    <a:pt x="7772" y="60960"/>
                  </a:lnTo>
                  <a:lnTo>
                    <a:pt x="9791" y="55880"/>
                  </a:lnTo>
                  <a:lnTo>
                    <a:pt x="12014" y="52070"/>
                  </a:lnTo>
                  <a:lnTo>
                    <a:pt x="14427" y="48260"/>
                  </a:lnTo>
                  <a:lnTo>
                    <a:pt x="17043" y="43180"/>
                  </a:lnTo>
                  <a:lnTo>
                    <a:pt x="19850" y="39370"/>
                  </a:lnTo>
                  <a:lnTo>
                    <a:pt x="22834" y="35560"/>
                  </a:lnTo>
                  <a:lnTo>
                    <a:pt x="25996" y="31750"/>
                  </a:lnTo>
                  <a:lnTo>
                    <a:pt x="29324" y="29210"/>
                  </a:lnTo>
                  <a:lnTo>
                    <a:pt x="32816" y="25400"/>
                  </a:lnTo>
                  <a:lnTo>
                    <a:pt x="61277" y="7620"/>
                  </a:lnTo>
                  <a:lnTo>
                    <a:pt x="65849" y="5080"/>
                  </a:lnTo>
                  <a:lnTo>
                    <a:pt x="70523" y="3810"/>
                  </a:lnTo>
                  <a:lnTo>
                    <a:pt x="85115" y="0"/>
                  </a:lnTo>
                  <a:lnTo>
                    <a:pt x="492480" y="0"/>
                  </a:lnTo>
                  <a:lnTo>
                    <a:pt x="507072" y="3810"/>
                  </a:lnTo>
                  <a:lnTo>
                    <a:pt x="511746" y="5080"/>
                  </a:lnTo>
                  <a:lnTo>
                    <a:pt x="516318" y="7620"/>
                  </a:lnTo>
                  <a:lnTo>
                    <a:pt x="520776" y="8890"/>
                  </a:lnTo>
                  <a:lnTo>
                    <a:pt x="525106" y="11430"/>
                  </a:lnTo>
                  <a:lnTo>
                    <a:pt x="96050" y="11430"/>
                  </a:lnTo>
                  <a:lnTo>
                    <a:pt x="91262" y="12700"/>
                  </a:lnTo>
                  <a:lnTo>
                    <a:pt x="87185" y="12700"/>
                  </a:lnTo>
                  <a:lnTo>
                    <a:pt x="82550" y="13970"/>
                  </a:lnTo>
                  <a:lnTo>
                    <a:pt x="82867" y="13970"/>
                  </a:lnTo>
                  <a:lnTo>
                    <a:pt x="78308" y="15240"/>
                  </a:lnTo>
                  <a:lnTo>
                    <a:pt x="74447" y="15240"/>
                  </a:lnTo>
                  <a:lnTo>
                    <a:pt x="69928" y="17859"/>
                  </a:lnTo>
                  <a:lnTo>
                    <a:pt x="70089" y="17859"/>
                  </a:lnTo>
                  <a:lnTo>
                    <a:pt x="66078" y="19050"/>
                  </a:lnTo>
                  <a:lnTo>
                    <a:pt x="66370" y="19050"/>
                  </a:lnTo>
                  <a:lnTo>
                    <a:pt x="62735" y="20154"/>
                  </a:lnTo>
                  <a:lnTo>
                    <a:pt x="62524" y="20154"/>
                  </a:lnTo>
                  <a:lnTo>
                    <a:pt x="62270" y="20445"/>
                  </a:lnTo>
                  <a:lnTo>
                    <a:pt x="58277" y="22941"/>
                  </a:lnTo>
                  <a:lnTo>
                    <a:pt x="58441" y="22941"/>
                  </a:lnTo>
                  <a:lnTo>
                    <a:pt x="55320" y="23919"/>
                  </a:lnTo>
                  <a:lnTo>
                    <a:pt x="55084" y="23919"/>
                  </a:lnTo>
                  <a:lnTo>
                    <a:pt x="54818" y="24252"/>
                  </a:lnTo>
                  <a:lnTo>
                    <a:pt x="51180" y="26670"/>
                  </a:lnTo>
                  <a:lnTo>
                    <a:pt x="51435" y="26670"/>
                  </a:lnTo>
                  <a:lnTo>
                    <a:pt x="47739" y="29210"/>
                  </a:lnTo>
                  <a:lnTo>
                    <a:pt x="47980" y="29210"/>
                  </a:lnTo>
                  <a:lnTo>
                    <a:pt x="44424" y="31750"/>
                  </a:lnTo>
                  <a:lnTo>
                    <a:pt x="44653" y="31750"/>
                  </a:lnTo>
                  <a:lnTo>
                    <a:pt x="41384" y="34180"/>
                  </a:lnTo>
                  <a:lnTo>
                    <a:pt x="41561" y="34180"/>
                  </a:lnTo>
                  <a:lnTo>
                    <a:pt x="37759" y="38626"/>
                  </a:lnTo>
                  <a:lnTo>
                    <a:pt x="35415" y="40540"/>
                  </a:lnTo>
                  <a:lnTo>
                    <a:pt x="35420" y="40738"/>
                  </a:lnTo>
                  <a:lnTo>
                    <a:pt x="33523" y="43180"/>
                  </a:lnTo>
                  <a:lnTo>
                    <a:pt x="32727" y="43180"/>
                  </a:lnTo>
                  <a:lnTo>
                    <a:pt x="29933" y="46990"/>
                  </a:lnTo>
                  <a:lnTo>
                    <a:pt x="30111" y="46990"/>
                  </a:lnTo>
                  <a:lnTo>
                    <a:pt x="27482" y="50800"/>
                  </a:lnTo>
                  <a:lnTo>
                    <a:pt x="27660" y="50800"/>
                  </a:lnTo>
                  <a:lnTo>
                    <a:pt x="25209" y="54610"/>
                  </a:lnTo>
                  <a:lnTo>
                    <a:pt x="25361" y="54610"/>
                  </a:lnTo>
                  <a:lnTo>
                    <a:pt x="23854" y="57150"/>
                  </a:lnTo>
                  <a:lnTo>
                    <a:pt x="23240" y="57150"/>
                  </a:lnTo>
                  <a:lnTo>
                    <a:pt x="21678" y="60960"/>
                  </a:lnTo>
                  <a:lnTo>
                    <a:pt x="21297" y="60960"/>
                  </a:lnTo>
                  <a:lnTo>
                    <a:pt x="19532" y="66040"/>
                  </a:lnTo>
                  <a:lnTo>
                    <a:pt x="17957" y="69850"/>
                  </a:lnTo>
                  <a:lnTo>
                    <a:pt x="16560" y="73660"/>
                  </a:lnTo>
                  <a:lnTo>
                    <a:pt x="15379" y="77470"/>
                  </a:lnTo>
                  <a:lnTo>
                    <a:pt x="14389" y="82550"/>
                  </a:lnTo>
                  <a:lnTo>
                    <a:pt x="13601" y="86360"/>
                  </a:lnTo>
                  <a:lnTo>
                    <a:pt x="13004" y="91440"/>
                  </a:lnTo>
                  <a:lnTo>
                    <a:pt x="12687" y="95250"/>
                  </a:lnTo>
                  <a:lnTo>
                    <a:pt x="12674" y="481330"/>
                  </a:lnTo>
                  <a:lnTo>
                    <a:pt x="13004" y="485140"/>
                  </a:lnTo>
                  <a:lnTo>
                    <a:pt x="13563" y="490220"/>
                  </a:lnTo>
                  <a:lnTo>
                    <a:pt x="14325" y="494030"/>
                  </a:lnTo>
                  <a:lnTo>
                    <a:pt x="15379" y="499110"/>
                  </a:lnTo>
                  <a:lnTo>
                    <a:pt x="15586" y="499110"/>
                  </a:lnTo>
                  <a:lnTo>
                    <a:pt x="16471" y="502920"/>
                  </a:lnTo>
                  <a:lnTo>
                    <a:pt x="17843" y="506730"/>
                  </a:lnTo>
                  <a:lnTo>
                    <a:pt x="19405" y="510540"/>
                  </a:lnTo>
                  <a:lnTo>
                    <a:pt x="21297" y="514350"/>
                  </a:lnTo>
                  <a:lnTo>
                    <a:pt x="21158" y="514350"/>
                  </a:lnTo>
                  <a:lnTo>
                    <a:pt x="23240" y="518160"/>
                  </a:lnTo>
                  <a:lnTo>
                    <a:pt x="23101" y="518160"/>
                  </a:lnTo>
                  <a:lnTo>
                    <a:pt x="25361" y="521970"/>
                  </a:lnTo>
                  <a:lnTo>
                    <a:pt x="25209" y="521970"/>
                  </a:lnTo>
                  <a:lnTo>
                    <a:pt x="27660" y="525780"/>
                  </a:lnTo>
                  <a:lnTo>
                    <a:pt x="27482" y="525780"/>
                  </a:lnTo>
                  <a:lnTo>
                    <a:pt x="30054" y="529506"/>
                  </a:lnTo>
                  <a:lnTo>
                    <a:pt x="30031" y="529678"/>
                  </a:lnTo>
                  <a:lnTo>
                    <a:pt x="31927" y="531344"/>
                  </a:lnTo>
                  <a:lnTo>
                    <a:pt x="35404" y="535841"/>
                  </a:lnTo>
                  <a:lnTo>
                    <a:pt x="35415" y="536039"/>
                  </a:lnTo>
                  <a:lnTo>
                    <a:pt x="37504" y="537684"/>
                  </a:lnTo>
                  <a:lnTo>
                    <a:pt x="41465" y="542290"/>
                  </a:lnTo>
                  <a:lnTo>
                    <a:pt x="42375" y="542290"/>
                  </a:lnTo>
                  <a:lnTo>
                    <a:pt x="44551" y="544716"/>
                  </a:lnTo>
                  <a:lnTo>
                    <a:pt x="44575" y="544938"/>
                  </a:lnTo>
                  <a:lnTo>
                    <a:pt x="47980" y="547370"/>
                  </a:lnTo>
                  <a:lnTo>
                    <a:pt x="47739" y="547370"/>
                  </a:lnTo>
                  <a:lnTo>
                    <a:pt x="51262" y="549791"/>
                  </a:lnTo>
                  <a:lnTo>
                    <a:pt x="51409" y="549985"/>
                  </a:lnTo>
                  <a:lnTo>
                    <a:pt x="54372" y="550945"/>
                  </a:lnTo>
                  <a:lnTo>
                    <a:pt x="58686" y="553720"/>
                  </a:lnTo>
                  <a:lnTo>
                    <a:pt x="58407" y="553720"/>
                  </a:lnTo>
                  <a:lnTo>
                    <a:pt x="62270" y="556134"/>
                  </a:lnTo>
                  <a:lnTo>
                    <a:pt x="62447" y="556337"/>
                  </a:lnTo>
                  <a:lnTo>
                    <a:pt x="66370" y="557530"/>
                  </a:lnTo>
                  <a:lnTo>
                    <a:pt x="66078" y="557530"/>
                  </a:lnTo>
                  <a:lnTo>
                    <a:pt x="70358" y="558800"/>
                  </a:lnTo>
                  <a:lnTo>
                    <a:pt x="70065" y="558800"/>
                  </a:lnTo>
                  <a:lnTo>
                    <a:pt x="74447" y="560070"/>
                  </a:lnTo>
                  <a:lnTo>
                    <a:pt x="74142" y="560070"/>
                  </a:lnTo>
                  <a:lnTo>
                    <a:pt x="78612" y="561340"/>
                  </a:lnTo>
                  <a:lnTo>
                    <a:pt x="78308" y="561340"/>
                  </a:lnTo>
                  <a:lnTo>
                    <a:pt x="82867" y="562610"/>
                  </a:lnTo>
                  <a:lnTo>
                    <a:pt x="82550" y="562610"/>
                  </a:lnTo>
                  <a:lnTo>
                    <a:pt x="87185" y="563880"/>
                  </a:lnTo>
                  <a:lnTo>
                    <a:pt x="527215" y="563880"/>
                  </a:lnTo>
                  <a:lnTo>
                    <a:pt x="525106" y="565150"/>
                  </a:lnTo>
                  <a:lnTo>
                    <a:pt x="520776" y="567690"/>
                  </a:lnTo>
                  <a:lnTo>
                    <a:pt x="516318" y="568960"/>
                  </a:lnTo>
                  <a:lnTo>
                    <a:pt x="511746" y="571500"/>
                  </a:lnTo>
                  <a:lnTo>
                    <a:pt x="497433" y="575310"/>
                  </a:lnTo>
                  <a:close/>
                </a:path>
                <a:path w="577850" h="576579">
                  <a:moveTo>
                    <a:pt x="535491" y="17859"/>
                  </a:moveTo>
                  <a:lnTo>
                    <a:pt x="507667" y="17859"/>
                  </a:lnTo>
                  <a:lnTo>
                    <a:pt x="503148" y="15240"/>
                  </a:lnTo>
                  <a:lnTo>
                    <a:pt x="499287" y="15240"/>
                  </a:lnTo>
                  <a:lnTo>
                    <a:pt x="494728" y="13970"/>
                  </a:lnTo>
                  <a:lnTo>
                    <a:pt x="495046" y="13970"/>
                  </a:lnTo>
                  <a:lnTo>
                    <a:pt x="490410" y="12700"/>
                  </a:lnTo>
                  <a:lnTo>
                    <a:pt x="486333" y="12700"/>
                  </a:lnTo>
                  <a:lnTo>
                    <a:pt x="481545" y="11430"/>
                  </a:lnTo>
                  <a:lnTo>
                    <a:pt x="525106" y="11430"/>
                  </a:lnTo>
                  <a:lnTo>
                    <a:pt x="529323" y="13970"/>
                  </a:lnTo>
                  <a:lnTo>
                    <a:pt x="533400" y="16510"/>
                  </a:lnTo>
                  <a:lnTo>
                    <a:pt x="535491" y="17859"/>
                  </a:lnTo>
                  <a:close/>
                </a:path>
                <a:path w="577850" h="576579">
                  <a:moveTo>
                    <a:pt x="74142" y="16510"/>
                  </a:moveTo>
                  <a:lnTo>
                    <a:pt x="74447" y="15240"/>
                  </a:lnTo>
                  <a:lnTo>
                    <a:pt x="78612" y="15240"/>
                  </a:lnTo>
                  <a:lnTo>
                    <a:pt x="74142" y="16510"/>
                  </a:lnTo>
                  <a:close/>
                </a:path>
                <a:path w="577850" h="576579">
                  <a:moveTo>
                    <a:pt x="503453" y="16510"/>
                  </a:moveTo>
                  <a:lnTo>
                    <a:pt x="498983" y="15240"/>
                  </a:lnTo>
                  <a:lnTo>
                    <a:pt x="503148" y="15240"/>
                  </a:lnTo>
                  <a:lnTo>
                    <a:pt x="503453" y="16510"/>
                  </a:lnTo>
                  <a:close/>
                </a:path>
                <a:path w="577850" h="576579">
                  <a:moveTo>
                    <a:pt x="70089" y="17859"/>
                  </a:moveTo>
                  <a:lnTo>
                    <a:pt x="69928" y="17859"/>
                  </a:lnTo>
                  <a:lnTo>
                    <a:pt x="70284" y="17653"/>
                  </a:lnTo>
                  <a:lnTo>
                    <a:pt x="70089" y="17859"/>
                  </a:lnTo>
                  <a:close/>
                </a:path>
                <a:path w="577850" h="576579">
                  <a:moveTo>
                    <a:pt x="542427" y="22941"/>
                  </a:moveTo>
                  <a:lnTo>
                    <a:pt x="519319" y="22941"/>
                  </a:lnTo>
                  <a:lnTo>
                    <a:pt x="515325" y="20445"/>
                  </a:lnTo>
                  <a:lnTo>
                    <a:pt x="515071" y="20154"/>
                  </a:lnTo>
                  <a:lnTo>
                    <a:pt x="514860" y="20154"/>
                  </a:lnTo>
                  <a:lnTo>
                    <a:pt x="511225" y="19050"/>
                  </a:lnTo>
                  <a:lnTo>
                    <a:pt x="511517" y="19050"/>
                  </a:lnTo>
                  <a:lnTo>
                    <a:pt x="507506" y="17859"/>
                  </a:lnTo>
                  <a:lnTo>
                    <a:pt x="507311" y="17653"/>
                  </a:lnTo>
                  <a:lnTo>
                    <a:pt x="507667" y="17859"/>
                  </a:lnTo>
                  <a:lnTo>
                    <a:pt x="535491" y="17859"/>
                  </a:lnTo>
                  <a:lnTo>
                    <a:pt x="537337" y="19050"/>
                  </a:lnTo>
                  <a:lnTo>
                    <a:pt x="538988" y="20154"/>
                  </a:lnTo>
                  <a:lnTo>
                    <a:pt x="515071" y="20154"/>
                  </a:lnTo>
                  <a:lnTo>
                    <a:pt x="515325" y="20445"/>
                  </a:lnTo>
                  <a:lnTo>
                    <a:pt x="539423" y="20445"/>
                  </a:lnTo>
                  <a:lnTo>
                    <a:pt x="541134" y="21590"/>
                  </a:lnTo>
                  <a:lnTo>
                    <a:pt x="542427" y="22941"/>
                  </a:lnTo>
                  <a:close/>
                </a:path>
                <a:path w="577850" h="576579">
                  <a:moveTo>
                    <a:pt x="62270" y="20445"/>
                  </a:moveTo>
                  <a:lnTo>
                    <a:pt x="62524" y="20154"/>
                  </a:lnTo>
                  <a:lnTo>
                    <a:pt x="62735" y="20154"/>
                  </a:lnTo>
                  <a:lnTo>
                    <a:pt x="62270" y="20445"/>
                  </a:lnTo>
                  <a:close/>
                </a:path>
                <a:path w="577850" h="576579">
                  <a:moveTo>
                    <a:pt x="58433" y="22941"/>
                  </a:moveTo>
                  <a:lnTo>
                    <a:pt x="58286" y="22941"/>
                  </a:lnTo>
                  <a:lnTo>
                    <a:pt x="58617" y="22734"/>
                  </a:lnTo>
                  <a:lnTo>
                    <a:pt x="58433" y="22941"/>
                  </a:lnTo>
                  <a:close/>
                </a:path>
                <a:path w="577850" h="576579">
                  <a:moveTo>
                    <a:pt x="553616" y="34180"/>
                  </a:moveTo>
                  <a:lnTo>
                    <a:pt x="536211" y="34180"/>
                  </a:lnTo>
                  <a:lnTo>
                    <a:pt x="532942" y="31750"/>
                  </a:lnTo>
                  <a:lnTo>
                    <a:pt x="533171" y="31750"/>
                  </a:lnTo>
                  <a:lnTo>
                    <a:pt x="529615" y="29210"/>
                  </a:lnTo>
                  <a:lnTo>
                    <a:pt x="529856" y="29210"/>
                  </a:lnTo>
                  <a:lnTo>
                    <a:pt x="526161" y="26670"/>
                  </a:lnTo>
                  <a:lnTo>
                    <a:pt x="526414" y="26670"/>
                  </a:lnTo>
                  <a:lnTo>
                    <a:pt x="522777" y="24252"/>
                  </a:lnTo>
                  <a:lnTo>
                    <a:pt x="522511" y="23919"/>
                  </a:lnTo>
                  <a:lnTo>
                    <a:pt x="522201" y="23919"/>
                  </a:lnTo>
                  <a:lnTo>
                    <a:pt x="519162" y="22941"/>
                  </a:lnTo>
                  <a:lnTo>
                    <a:pt x="518987" y="22734"/>
                  </a:lnTo>
                  <a:lnTo>
                    <a:pt x="519318" y="22941"/>
                  </a:lnTo>
                  <a:lnTo>
                    <a:pt x="542427" y="22941"/>
                  </a:lnTo>
                  <a:lnTo>
                    <a:pt x="543363" y="23919"/>
                  </a:lnTo>
                  <a:lnTo>
                    <a:pt x="522511" y="23919"/>
                  </a:lnTo>
                  <a:lnTo>
                    <a:pt x="522777" y="24252"/>
                  </a:lnTo>
                  <a:lnTo>
                    <a:pt x="543681" y="24252"/>
                  </a:lnTo>
                  <a:lnTo>
                    <a:pt x="544779" y="25400"/>
                  </a:lnTo>
                  <a:lnTo>
                    <a:pt x="548271" y="29210"/>
                  </a:lnTo>
                  <a:lnTo>
                    <a:pt x="551599" y="31750"/>
                  </a:lnTo>
                  <a:lnTo>
                    <a:pt x="553616" y="34180"/>
                  </a:lnTo>
                  <a:close/>
                </a:path>
                <a:path w="577850" h="576579">
                  <a:moveTo>
                    <a:pt x="54818" y="24252"/>
                  </a:moveTo>
                  <a:lnTo>
                    <a:pt x="55084" y="23919"/>
                  </a:lnTo>
                  <a:lnTo>
                    <a:pt x="55320" y="23919"/>
                  </a:lnTo>
                  <a:lnTo>
                    <a:pt x="54818" y="24252"/>
                  </a:lnTo>
                  <a:close/>
                </a:path>
                <a:path w="577850" h="576579">
                  <a:moveTo>
                    <a:pt x="41561" y="34180"/>
                  </a:moveTo>
                  <a:lnTo>
                    <a:pt x="41384" y="34180"/>
                  </a:lnTo>
                  <a:lnTo>
                    <a:pt x="41870" y="33818"/>
                  </a:lnTo>
                  <a:lnTo>
                    <a:pt x="41561" y="34180"/>
                  </a:lnTo>
                  <a:close/>
                </a:path>
                <a:path w="577850" h="576579">
                  <a:moveTo>
                    <a:pt x="545058" y="44450"/>
                  </a:moveTo>
                  <a:lnTo>
                    <a:pt x="542175" y="40738"/>
                  </a:lnTo>
                  <a:lnTo>
                    <a:pt x="542180" y="40540"/>
                  </a:lnTo>
                  <a:lnTo>
                    <a:pt x="540091" y="38895"/>
                  </a:lnTo>
                  <a:lnTo>
                    <a:pt x="535744" y="33818"/>
                  </a:lnTo>
                  <a:lnTo>
                    <a:pt x="536211" y="34180"/>
                  </a:lnTo>
                  <a:lnTo>
                    <a:pt x="553616" y="34180"/>
                  </a:lnTo>
                  <a:lnTo>
                    <a:pt x="554761" y="35560"/>
                  </a:lnTo>
                  <a:lnTo>
                    <a:pt x="557745" y="39370"/>
                  </a:lnTo>
                  <a:lnTo>
                    <a:pt x="560552" y="43180"/>
                  </a:lnTo>
                  <a:lnTo>
                    <a:pt x="544868" y="43180"/>
                  </a:lnTo>
                  <a:lnTo>
                    <a:pt x="545058" y="44450"/>
                  </a:lnTo>
                  <a:close/>
                </a:path>
                <a:path w="577850" h="576579">
                  <a:moveTo>
                    <a:pt x="539860" y="38626"/>
                  </a:moveTo>
                  <a:lnTo>
                    <a:pt x="539060" y="37993"/>
                  </a:lnTo>
                  <a:lnTo>
                    <a:pt x="539315" y="37993"/>
                  </a:lnTo>
                  <a:lnTo>
                    <a:pt x="539860" y="38626"/>
                  </a:lnTo>
                  <a:close/>
                </a:path>
                <a:path w="577850" h="576579">
                  <a:moveTo>
                    <a:pt x="35420" y="40738"/>
                  </a:moveTo>
                  <a:lnTo>
                    <a:pt x="35415" y="40540"/>
                  </a:lnTo>
                  <a:lnTo>
                    <a:pt x="35848" y="40186"/>
                  </a:lnTo>
                  <a:lnTo>
                    <a:pt x="35420" y="40738"/>
                  </a:lnTo>
                  <a:close/>
                </a:path>
                <a:path w="577850" h="576579">
                  <a:moveTo>
                    <a:pt x="542175" y="40738"/>
                  </a:moveTo>
                  <a:lnTo>
                    <a:pt x="541747" y="40186"/>
                  </a:lnTo>
                  <a:lnTo>
                    <a:pt x="542180" y="40540"/>
                  </a:lnTo>
                  <a:lnTo>
                    <a:pt x="542175" y="40738"/>
                  </a:lnTo>
                  <a:close/>
                </a:path>
                <a:path w="577850" h="576579">
                  <a:moveTo>
                    <a:pt x="32537" y="44450"/>
                  </a:moveTo>
                  <a:lnTo>
                    <a:pt x="32727" y="43180"/>
                  </a:lnTo>
                  <a:lnTo>
                    <a:pt x="33523" y="43180"/>
                  </a:lnTo>
                  <a:lnTo>
                    <a:pt x="32537" y="44450"/>
                  </a:lnTo>
                  <a:close/>
                </a:path>
                <a:path w="577850" h="576579">
                  <a:moveTo>
                    <a:pt x="554494" y="58420"/>
                  </a:moveTo>
                  <a:lnTo>
                    <a:pt x="552234" y="54610"/>
                  </a:lnTo>
                  <a:lnTo>
                    <a:pt x="552386" y="54610"/>
                  </a:lnTo>
                  <a:lnTo>
                    <a:pt x="549935" y="50800"/>
                  </a:lnTo>
                  <a:lnTo>
                    <a:pt x="550113" y="50800"/>
                  </a:lnTo>
                  <a:lnTo>
                    <a:pt x="547484" y="46990"/>
                  </a:lnTo>
                  <a:lnTo>
                    <a:pt x="547662" y="46990"/>
                  </a:lnTo>
                  <a:lnTo>
                    <a:pt x="544868" y="43180"/>
                  </a:lnTo>
                  <a:lnTo>
                    <a:pt x="560552" y="43180"/>
                  </a:lnTo>
                  <a:lnTo>
                    <a:pt x="563168" y="48260"/>
                  </a:lnTo>
                  <a:lnTo>
                    <a:pt x="565581" y="52070"/>
                  </a:lnTo>
                  <a:lnTo>
                    <a:pt x="567804" y="55880"/>
                  </a:lnTo>
                  <a:lnTo>
                    <a:pt x="568309" y="57150"/>
                  </a:lnTo>
                  <a:lnTo>
                    <a:pt x="554354" y="57150"/>
                  </a:lnTo>
                  <a:lnTo>
                    <a:pt x="554494" y="58420"/>
                  </a:lnTo>
                  <a:close/>
                </a:path>
                <a:path w="577850" h="576579">
                  <a:moveTo>
                    <a:pt x="23101" y="58420"/>
                  </a:moveTo>
                  <a:lnTo>
                    <a:pt x="23240" y="57150"/>
                  </a:lnTo>
                  <a:lnTo>
                    <a:pt x="23854" y="57150"/>
                  </a:lnTo>
                  <a:lnTo>
                    <a:pt x="23101" y="58420"/>
                  </a:lnTo>
                  <a:close/>
                </a:path>
                <a:path w="577850" h="576579">
                  <a:moveTo>
                    <a:pt x="556437" y="62230"/>
                  </a:moveTo>
                  <a:lnTo>
                    <a:pt x="554354" y="57150"/>
                  </a:lnTo>
                  <a:lnTo>
                    <a:pt x="568309" y="57150"/>
                  </a:lnTo>
                  <a:lnTo>
                    <a:pt x="569823" y="60960"/>
                  </a:lnTo>
                  <a:lnTo>
                    <a:pt x="556298" y="60960"/>
                  </a:lnTo>
                  <a:lnTo>
                    <a:pt x="556437" y="62230"/>
                  </a:lnTo>
                  <a:close/>
                </a:path>
                <a:path w="577850" h="576579">
                  <a:moveTo>
                    <a:pt x="21158" y="62230"/>
                  </a:moveTo>
                  <a:lnTo>
                    <a:pt x="21297" y="60960"/>
                  </a:lnTo>
                  <a:lnTo>
                    <a:pt x="21678" y="60960"/>
                  </a:lnTo>
                  <a:lnTo>
                    <a:pt x="21158" y="62230"/>
                  </a:lnTo>
                  <a:close/>
                </a:path>
                <a:path w="577850" h="576579">
                  <a:moveTo>
                    <a:pt x="575119" y="499110"/>
                  </a:moveTo>
                  <a:lnTo>
                    <a:pt x="562216" y="499110"/>
                  </a:lnTo>
                  <a:lnTo>
                    <a:pt x="563206" y="494030"/>
                  </a:lnTo>
                  <a:lnTo>
                    <a:pt x="563994" y="490220"/>
                  </a:lnTo>
                  <a:lnTo>
                    <a:pt x="564553" y="485140"/>
                  </a:lnTo>
                  <a:lnTo>
                    <a:pt x="564896" y="481330"/>
                  </a:lnTo>
                  <a:lnTo>
                    <a:pt x="564921" y="95250"/>
                  </a:lnTo>
                  <a:lnTo>
                    <a:pt x="564591" y="91440"/>
                  </a:lnTo>
                  <a:lnTo>
                    <a:pt x="564032" y="86360"/>
                  </a:lnTo>
                  <a:lnTo>
                    <a:pt x="563270" y="82550"/>
                  </a:lnTo>
                  <a:lnTo>
                    <a:pt x="562305" y="77470"/>
                  </a:lnTo>
                  <a:lnTo>
                    <a:pt x="561124" y="73660"/>
                  </a:lnTo>
                  <a:lnTo>
                    <a:pt x="559752" y="69850"/>
                  </a:lnTo>
                  <a:lnTo>
                    <a:pt x="558190" y="66040"/>
                  </a:lnTo>
                  <a:lnTo>
                    <a:pt x="556298" y="60960"/>
                  </a:lnTo>
                  <a:lnTo>
                    <a:pt x="569823" y="60960"/>
                  </a:lnTo>
                  <a:lnTo>
                    <a:pt x="571626" y="64770"/>
                  </a:lnTo>
                  <a:lnTo>
                    <a:pt x="577596" y="95250"/>
                  </a:lnTo>
                  <a:lnTo>
                    <a:pt x="577596" y="481330"/>
                  </a:lnTo>
                  <a:lnTo>
                    <a:pt x="577300" y="485140"/>
                  </a:lnTo>
                  <a:lnTo>
                    <a:pt x="577202" y="486410"/>
                  </a:lnTo>
                  <a:lnTo>
                    <a:pt x="576567" y="491490"/>
                  </a:lnTo>
                  <a:lnTo>
                    <a:pt x="575678" y="496570"/>
                  </a:lnTo>
                  <a:lnTo>
                    <a:pt x="575119" y="499110"/>
                  </a:lnTo>
                  <a:close/>
                </a:path>
                <a:path w="577850" h="576579">
                  <a:moveTo>
                    <a:pt x="15586" y="499110"/>
                  </a:moveTo>
                  <a:lnTo>
                    <a:pt x="15379" y="499110"/>
                  </a:lnTo>
                  <a:lnTo>
                    <a:pt x="15290" y="497840"/>
                  </a:lnTo>
                  <a:lnTo>
                    <a:pt x="15586" y="499110"/>
                  </a:lnTo>
                  <a:close/>
                </a:path>
                <a:path w="577850" h="576579">
                  <a:moveTo>
                    <a:pt x="553180" y="542290"/>
                  </a:moveTo>
                  <a:lnTo>
                    <a:pt x="536130" y="542290"/>
                  </a:lnTo>
                  <a:lnTo>
                    <a:pt x="539915" y="537888"/>
                  </a:lnTo>
                  <a:lnTo>
                    <a:pt x="540774" y="537210"/>
                  </a:lnTo>
                  <a:lnTo>
                    <a:pt x="542180" y="536039"/>
                  </a:lnTo>
                  <a:lnTo>
                    <a:pt x="542173" y="535841"/>
                  </a:lnTo>
                  <a:lnTo>
                    <a:pt x="545516" y="531540"/>
                  </a:lnTo>
                  <a:lnTo>
                    <a:pt x="547564" y="529678"/>
                  </a:lnTo>
                  <a:lnTo>
                    <a:pt x="547541" y="529506"/>
                  </a:lnTo>
                  <a:lnTo>
                    <a:pt x="550113" y="525780"/>
                  </a:lnTo>
                  <a:lnTo>
                    <a:pt x="549935" y="525780"/>
                  </a:lnTo>
                  <a:lnTo>
                    <a:pt x="552386" y="521970"/>
                  </a:lnTo>
                  <a:lnTo>
                    <a:pt x="552234" y="521970"/>
                  </a:lnTo>
                  <a:lnTo>
                    <a:pt x="554494" y="518160"/>
                  </a:lnTo>
                  <a:lnTo>
                    <a:pt x="554354" y="518160"/>
                  </a:lnTo>
                  <a:lnTo>
                    <a:pt x="556437" y="514350"/>
                  </a:lnTo>
                  <a:lnTo>
                    <a:pt x="556298" y="514350"/>
                  </a:lnTo>
                  <a:lnTo>
                    <a:pt x="558063" y="510540"/>
                  </a:lnTo>
                  <a:lnTo>
                    <a:pt x="559638" y="506730"/>
                  </a:lnTo>
                  <a:lnTo>
                    <a:pt x="561035" y="502920"/>
                  </a:lnTo>
                  <a:lnTo>
                    <a:pt x="562305" y="497840"/>
                  </a:lnTo>
                  <a:lnTo>
                    <a:pt x="562216" y="499110"/>
                  </a:lnTo>
                  <a:lnTo>
                    <a:pt x="575119" y="499110"/>
                  </a:lnTo>
                  <a:lnTo>
                    <a:pt x="574560" y="501650"/>
                  </a:lnTo>
                  <a:lnTo>
                    <a:pt x="573201" y="506730"/>
                  </a:lnTo>
                  <a:lnTo>
                    <a:pt x="571626" y="510540"/>
                  </a:lnTo>
                  <a:lnTo>
                    <a:pt x="569823" y="515620"/>
                  </a:lnTo>
                  <a:lnTo>
                    <a:pt x="567804" y="520700"/>
                  </a:lnTo>
                  <a:lnTo>
                    <a:pt x="565581" y="524510"/>
                  </a:lnTo>
                  <a:lnTo>
                    <a:pt x="563168" y="528320"/>
                  </a:lnTo>
                  <a:lnTo>
                    <a:pt x="560552" y="533400"/>
                  </a:lnTo>
                  <a:lnTo>
                    <a:pt x="557745" y="537210"/>
                  </a:lnTo>
                  <a:lnTo>
                    <a:pt x="554761" y="541020"/>
                  </a:lnTo>
                  <a:lnTo>
                    <a:pt x="553180" y="542290"/>
                  </a:lnTo>
                  <a:close/>
                </a:path>
                <a:path w="577850" h="576579">
                  <a:moveTo>
                    <a:pt x="30410" y="530023"/>
                  </a:moveTo>
                  <a:lnTo>
                    <a:pt x="30031" y="529678"/>
                  </a:lnTo>
                  <a:lnTo>
                    <a:pt x="30054" y="529506"/>
                  </a:lnTo>
                  <a:lnTo>
                    <a:pt x="30410" y="530023"/>
                  </a:lnTo>
                  <a:close/>
                </a:path>
                <a:path w="577850" h="576579">
                  <a:moveTo>
                    <a:pt x="547185" y="530023"/>
                  </a:moveTo>
                  <a:lnTo>
                    <a:pt x="547423" y="529678"/>
                  </a:lnTo>
                  <a:lnTo>
                    <a:pt x="547541" y="529506"/>
                  </a:lnTo>
                  <a:lnTo>
                    <a:pt x="547564" y="529678"/>
                  </a:lnTo>
                  <a:lnTo>
                    <a:pt x="547185" y="530023"/>
                  </a:lnTo>
                  <a:close/>
                </a:path>
                <a:path w="577850" h="576579">
                  <a:moveTo>
                    <a:pt x="32609" y="532222"/>
                  </a:moveTo>
                  <a:lnTo>
                    <a:pt x="32079" y="531540"/>
                  </a:lnTo>
                  <a:lnTo>
                    <a:pt x="32623" y="532035"/>
                  </a:lnTo>
                  <a:lnTo>
                    <a:pt x="32609" y="532222"/>
                  </a:lnTo>
                  <a:close/>
                </a:path>
                <a:path w="577850" h="576579">
                  <a:moveTo>
                    <a:pt x="544968" y="532222"/>
                  </a:moveTo>
                  <a:lnTo>
                    <a:pt x="544972" y="532035"/>
                  </a:lnTo>
                  <a:lnTo>
                    <a:pt x="545516" y="531540"/>
                  </a:lnTo>
                  <a:lnTo>
                    <a:pt x="544968" y="532222"/>
                  </a:lnTo>
                  <a:close/>
                </a:path>
                <a:path w="577850" h="576579">
                  <a:moveTo>
                    <a:pt x="35802" y="536355"/>
                  </a:moveTo>
                  <a:lnTo>
                    <a:pt x="35415" y="536039"/>
                  </a:lnTo>
                  <a:lnTo>
                    <a:pt x="35420" y="535841"/>
                  </a:lnTo>
                  <a:lnTo>
                    <a:pt x="35802" y="536355"/>
                  </a:lnTo>
                  <a:close/>
                </a:path>
                <a:path w="577850" h="576579">
                  <a:moveTo>
                    <a:pt x="541793" y="536355"/>
                  </a:moveTo>
                  <a:lnTo>
                    <a:pt x="542175" y="535841"/>
                  </a:lnTo>
                  <a:lnTo>
                    <a:pt x="542180" y="536039"/>
                  </a:lnTo>
                  <a:lnTo>
                    <a:pt x="541793" y="536355"/>
                  </a:lnTo>
                  <a:close/>
                </a:path>
                <a:path w="577850" h="576579">
                  <a:moveTo>
                    <a:pt x="38280" y="538586"/>
                  </a:moveTo>
                  <a:lnTo>
                    <a:pt x="37680" y="537888"/>
                  </a:lnTo>
                  <a:lnTo>
                    <a:pt x="38275" y="538374"/>
                  </a:lnTo>
                  <a:lnTo>
                    <a:pt x="38280" y="538586"/>
                  </a:lnTo>
                  <a:close/>
                </a:path>
                <a:path w="577850" h="576579">
                  <a:moveTo>
                    <a:pt x="539315" y="538586"/>
                  </a:moveTo>
                  <a:lnTo>
                    <a:pt x="539320" y="538374"/>
                  </a:lnTo>
                  <a:lnTo>
                    <a:pt x="539915" y="537888"/>
                  </a:lnTo>
                  <a:lnTo>
                    <a:pt x="539315" y="538586"/>
                  </a:lnTo>
                  <a:close/>
                </a:path>
                <a:path w="577850" h="576579">
                  <a:moveTo>
                    <a:pt x="42375" y="542290"/>
                  </a:moveTo>
                  <a:lnTo>
                    <a:pt x="41465" y="542290"/>
                  </a:lnTo>
                  <a:lnTo>
                    <a:pt x="41236" y="541020"/>
                  </a:lnTo>
                  <a:lnTo>
                    <a:pt x="42375" y="542290"/>
                  </a:lnTo>
                  <a:close/>
                </a:path>
                <a:path w="577850" h="576579">
                  <a:moveTo>
                    <a:pt x="527215" y="563880"/>
                  </a:moveTo>
                  <a:lnTo>
                    <a:pt x="490410" y="563880"/>
                  </a:lnTo>
                  <a:lnTo>
                    <a:pt x="495046" y="562610"/>
                  </a:lnTo>
                  <a:lnTo>
                    <a:pt x="494728" y="562610"/>
                  </a:lnTo>
                  <a:lnTo>
                    <a:pt x="499287" y="561340"/>
                  </a:lnTo>
                  <a:lnTo>
                    <a:pt x="498983" y="561340"/>
                  </a:lnTo>
                  <a:lnTo>
                    <a:pt x="503453" y="560070"/>
                  </a:lnTo>
                  <a:lnTo>
                    <a:pt x="503148" y="560070"/>
                  </a:lnTo>
                  <a:lnTo>
                    <a:pt x="507530" y="558800"/>
                  </a:lnTo>
                  <a:lnTo>
                    <a:pt x="507238" y="558800"/>
                  </a:lnTo>
                  <a:lnTo>
                    <a:pt x="511517" y="557530"/>
                  </a:lnTo>
                  <a:lnTo>
                    <a:pt x="511225" y="557530"/>
                  </a:lnTo>
                  <a:lnTo>
                    <a:pt x="515148" y="556337"/>
                  </a:lnTo>
                  <a:lnTo>
                    <a:pt x="515325" y="556134"/>
                  </a:lnTo>
                  <a:lnTo>
                    <a:pt x="519188" y="553720"/>
                  </a:lnTo>
                  <a:lnTo>
                    <a:pt x="518909" y="553720"/>
                  </a:lnTo>
                  <a:lnTo>
                    <a:pt x="523300" y="550945"/>
                  </a:lnTo>
                  <a:lnTo>
                    <a:pt x="526186" y="549985"/>
                  </a:lnTo>
                  <a:lnTo>
                    <a:pt x="526333" y="549791"/>
                  </a:lnTo>
                  <a:lnTo>
                    <a:pt x="529856" y="547370"/>
                  </a:lnTo>
                  <a:lnTo>
                    <a:pt x="529615" y="547370"/>
                  </a:lnTo>
                  <a:lnTo>
                    <a:pt x="533020" y="544938"/>
                  </a:lnTo>
                  <a:lnTo>
                    <a:pt x="533044" y="544716"/>
                  </a:lnTo>
                  <a:lnTo>
                    <a:pt x="536359" y="541020"/>
                  </a:lnTo>
                  <a:lnTo>
                    <a:pt x="536130" y="542290"/>
                  </a:lnTo>
                  <a:lnTo>
                    <a:pt x="553180" y="542290"/>
                  </a:lnTo>
                  <a:lnTo>
                    <a:pt x="551599" y="543560"/>
                  </a:lnTo>
                  <a:lnTo>
                    <a:pt x="548271" y="547370"/>
                  </a:lnTo>
                  <a:lnTo>
                    <a:pt x="544993" y="550945"/>
                  </a:lnTo>
                  <a:lnTo>
                    <a:pt x="541134" y="553720"/>
                  </a:lnTo>
                  <a:lnTo>
                    <a:pt x="537337" y="557530"/>
                  </a:lnTo>
                  <a:lnTo>
                    <a:pt x="533400" y="560070"/>
                  </a:lnTo>
                  <a:lnTo>
                    <a:pt x="529323" y="562610"/>
                  </a:lnTo>
                  <a:lnTo>
                    <a:pt x="527215" y="563880"/>
                  </a:lnTo>
                  <a:close/>
                </a:path>
                <a:path w="577850" h="576579">
                  <a:moveTo>
                    <a:pt x="45060" y="545284"/>
                  </a:moveTo>
                  <a:lnTo>
                    <a:pt x="44575" y="544938"/>
                  </a:lnTo>
                  <a:lnTo>
                    <a:pt x="44551" y="544716"/>
                  </a:lnTo>
                  <a:lnTo>
                    <a:pt x="45060" y="545284"/>
                  </a:lnTo>
                  <a:close/>
                </a:path>
                <a:path w="577850" h="576579">
                  <a:moveTo>
                    <a:pt x="532535" y="545284"/>
                  </a:moveTo>
                  <a:lnTo>
                    <a:pt x="533044" y="544716"/>
                  </a:lnTo>
                  <a:lnTo>
                    <a:pt x="533020" y="544938"/>
                  </a:lnTo>
                  <a:lnTo>
                    <a:pt x="532535" y="545284"/>
                  </a:lnTo>
                  <a:close/>
                </a:path>
                <a:path w="577850" h="576579">
                  <a:moveTo>
                    <a:pt x="51545" y="549985"/>
                  </a:moveTo>
                  <a:lnTo>
                    <a:pt x="51409" y="549985"/>
                  </a:lnTo>
                  <a:lnTo>
                    <a:pt x="51262" y="549791"/>
                  </a:lnTo>
                  <a:lnTo>
                    <a:pt x="51545" y="549985"/>
                  </a:lnTo>
                  <a:close/>
                </a:path>
                <a:path w="577850" h="576579">
                  <a:moveTo>
                    <a:pt x="526186" y="549985"/>
                  </a:moveTo>
                  <a:lnTo>
                    <a:pt x="526050" y="549985"/>
                  </a:lnTo>
                  <a:lnTo>
                    <a:pt x="526333" y="549791"/>
                  </a:lnTo>
                  <a:lnTo>
                    <a:pt x="526186" y="549985"/>
                  </a:lnTo>
                  <a:close/>
                </a:path>
                <a:path w="577850" h="576579">
                  <a:moveTo>
                    <a:pt x="62595" y="556337"/>
                  </a:moveTo>
                  <a:lnTo>
                    <a:pt x="62447" y="556337"/>
                  </a:lnTo>
                  <a:lnTo>
                    <a:pt x="62270" y="556134"/>
                  </a:lnTo>
                  <a:lnTo>
                    <a:pt x="62595" y="556337"/>
                  </a:lnTo>
                  <a:close/>
                </a:path>
                <a:path w="577850" h="576579">
                  <a:moveTo>
                    <a:pt x="515148" y="556337"/>
                  </a:moveTo>
                  <a:lnTo>
                    <a:pt x="515000" y="556337"/>
                  </a:lnTo>
                  <a:lnTo>
                    <a:pt x="515325" y="556134"/>
                  </a:lnTo>
                  <a:lnTo>
                    <a:pt x="515148" y="556337"/>
                  </a:lnTo>
                  <a:close/>
                </a:path>
                <a:path w="577850" h="576579">
                  <a:moveTo>
                    <a:pt x="487451" y="576580"/>
                  </a:moveTo>
                  <a:lnTo>
                    <a:pt x="90144" y="576580"/>
                  </a:lnTo>
                  <a:lnTo>
                    <a:pt x="85115" y="575310"/>
                  </a:lnTo>
                  <a:lnTo>
                    <a:pt x="492480" y="575310"/>
                  </a:lnTo>
                  <a:lnTo>
                    <a:pt x="487451" y="576580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5350154" y="2850159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10579" y="2836544"/>
            <a:ext cx="4376421" cy="3815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altLang="zh-CN" sz="2400" dirty="0"/>
              <a:t>Methodology and Approach</a:t>
            </a:r>
            <a:endParaRPr lang="en-US" sz="24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5137911" y="3502152"/>
            <a:ext cx="577850" cy="576580"/>
            <a:chOff x="5137911" y="3502152"/>
            <a:chExt cx="577850" cy="576580"/>
          </a:xfrm>
        </p:grpSpPr>
        <p:sp>
          <p:nvSpPr>
            <p:cNvPr id="17" name="object 17"/>
            <p:cNvSpPr/>
            <p:nvPr/>
          </p:nvSpPr>
          <p:spPr>
            <a:xfrm>
              <a:off x="5143499" y="3508248"/>
              <a:ext cx="565785" cy="565785"/>
            </a:xfrm>
            <a:custGeom>
              <a:avLst/>
              <a:gdLst/>
              <a:ahLst/>
              <a:cxnLst/>
              <a:rect l="l" t="t" r="r" b="b"/>
              <a:pathLst>
                <a:path w="565785" h="565785">
                  <a:moveTo>
                    <a:pt x="470915" y="565403"/>
                  </a:moveTo>
                  <a:lnTo>
                    <a:pt x="94487" y="565403"/>
                  </a:lnTo>
                  <a:lnTo>
                    <a:pt x="58012" y="557925"/>
                  </a:lnTo>
                  <a:lnTo>
                    <a:pt x="28103" y="537681"/>
                  </a:lnTo>
                  <a:lnTo>
                    <a:pt x="7764" y="507677"/>
                  </a:lnTo>
                  <a:lnTo>
                    <a:pt x="0" y="470915"/>
                  </a:lnTo>
                  <a:lnTo>
                    <a:pt x="0" y="94487"/>
                  </a:lnTo>
                  <a:lnTo>
                    <a:pt x="7764" y="57726"/>
                  </a:lnTo>
                  <a:lnTo>
                    <a:pt x="28103" y="27722"/>
                  </a:lnTo>
                  <a:lnTo>
                    <a:pt x="58012" y="7478"/>
                  </a:lnTo>
                  <a:lnTo>
                    <a:pt x="94487" y="0"/>
                  </a:lnTo>
                  <a:lnTo>
                    <a:pt x="470915" y="0"/>
                  </a:lnTo>
                  <a:lnTo>
                    <a:pt x="507962" y="7478"/>
                  </a:lnTo>
                  <a:lnTo>
                    <a:pt x="538062" y="27722"/>
                  </a:lnTo>
                  <a:lnTo>
                    <a:pt x="558210" y="57726"/>
                  </a:lnTo>
                  <a:lnTo>
                    <a:pt x="565403" y="94487"/>
                  </a:lnTo>
                  <a:lnTo>
                    <a:pt x="565403" y="470915"/>
                  </a:lnTo>
                  <a:lnTo>
                    <a:pt x="558210" y="507677"/>
                  </a:lnTo>
                  <a:lnTo>
                    <a:pt x="538062" y="537681"/>
                  </a:lnTo>
                  <a:lnTo>
                    <a:pt x="507962" y="557925"/>
                  </a:lnTo>
                  <a:lnTo>
                    <a:pt x="470915" y="565403"/>
                  </a:lnTo>
                  <a:close/>
                </a:path>
              </a:pathLst>
            </a:custGeom>
            <a:solidFill>
              <a:srgbClr val="7A858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137911" y="3502152"/>
              <a:ext cx="577850" cy="576580"/>
            </a:xfrm>
            <a:custGeom>
              <a:avLst/>
              <a:gdLst/>
              <a:ahLst/>
              <a:cxnLst/>
              <a:rect l="l" t="t" r="r" b="b"/>
              <a:pathLst>
                <a:path w="577850" h="576579">
                  <a:moveTo>
                    <a:pt x="497433" y="575310"/>
                  </a:moveTo>
                  <a:lnTo>
                    <a:pt x="80162" y="575310"/>
                  </a:lnTo>
                  <a:lnTo>
                    <a:pt x="65849" y="571500"/>
                  </a:lnTo>
                  <a:lnTo>
                    <a:pt x="61277" y="568960"/>
                  </a:lnTo>
                  <a:lnTo>
                    <a:pt x="56819" y="567689"/>
                  </a:lnTo>
                  <a:lnTo>
                    <a:pt x="36461" y="553720"/>
                  </a:lnTo>
                  <a:lnTo>
                    <a:pt x="32602" y="550945"/>
                  </a:lnTo>
                  <a:lnTo>
                    <a:pt x="29324" y="547370"/>
                  </a:lnTo>
                  <a:lnTo>
                    <a:pt x="25996" y="543560"/>
                  </a:lnTo>
                  <a:lnTo>
                    <a:pt x="22834" y="541020"/>
                  </a:lnTo>
                  <a:lnTo>
                    <a:pt x="19850" y="537210"/>
                  </a:lnTo>
                  <a:lnTo>
                    <a:pt x="17043" y="533400"/>
                  </a:lnTo>
                  <a:lnTo>
                    <a:pt x="14427" y="528320"/>
                  </a:lnTo>
                  <a:lnTo>
                    <a:pt x="12014" y="524510"/>
                  </a:lnTo>
                  <a:lnTo>
                    <a:pt x="9791" y="520700"/>
                  </a:lnTo>
                  <a:lnTo>
                    <a:pt x="7772" y="515620"/>
                  </a:lnTo>
                  <a:lnTo>
                    <a:pt x="5968" y="510539"/>
                  </a:lnTo>
                  <a:lnTo>
                    <a:pt x="4394" y="506729"/>
                  </a:lnTo>
                  <a:lnTo>
                    <a:pt x="0" y="481329"/>
                  </a:lnTo>
                  <a:lnTo>
                    <a:pt x="0" y="95250"/>
                  </a:lnTo>
                  <a:lnTo>
                    <a:pt x="236" y="91439"/>
                  </a:lnTo>
                  <a:lnTo>
                    <a:pt x="314" y="90170"/>
                  </a:lnTo>
                  <a:lnTo>
                    <a:pt x="393" y="88900"/>
                  </a:lnTo>
                  <a:lnTo>
                    <a:pt x="7772" y="60960"/>
                  </a:lnTo>
                  <a:lnTo>
                    <a:pt x="9791" y="55879"/>
                  </a:lnTo>
                  <a:lnTo>
                    <a:pt x="12014" y="52070"/>
                  </a:lnTo>
                  <a:lnTo>
                    <a:pt x="14427" y="48260"/>
                  </a:lnTo>
                  <a:lnTo>
                    <a:pt x="17043" y="43179"/>
                  </a:lnTo>
                  <a:lnTo>
                    <a:pt x="19850" y="39370"/>
                  </a:lnTo>
                  <a:lnTo>
                    <a:pt x="22834" y="35560"/>
                  </a:lnTo>
                  <a:lnTo>
                    <a:pt x="25996" y="31750"/>
                  </a:lnTo>
                  <a:lnTo>
                    <a:pt x="29324" y="29210"/>
                  </a:lnTo>
                  <a:lnTo>
                    <a:pt x="32816" y="25400"/>
                  </a:lnTo>
                  <a:lnTo>
                    <a:pt x="61277" y="7620"/>
                  </a:lnTo>
                  <a:lnTo>
                    <a:pt x="65849" y="5079"/>
                  </a:lnTo>
                  <a:lnTo>
                    <a:pt x="70523" y="3810"/>
                  </a:lnTo>
                  <a:lnTo>
                    <a:pt x="85115" y="0"/>
                  </a:lnTo>
                  <a:lnTo>
                    <a:pt x="492480" y="0"/>
                  </a:lnTo>
                  <a:lnTo>
                    <a:pt x="507072" y="3810"/>
                  </a:lnTo>
                  <a:lnTo>
                    <a:pt x="511746" y="5079"/>
                  </a:lnTo>
                  <a:lnTo>
                    <a:pt x="516318" y="7620"/>
                  </a:lnTo>
                  <a:lnTo>
                    <a:pt x="520776" y="8889"/>
                  </a:lnTo>
                  <a:lnTo>
                    <a:pt x="525106" y="11429"/>
                  </a:lnTo>
                  <a:lnTo>
                    <a:pt x="96050" y="11429"/>
                  </a:lnTo>
                  <a:lnTo>
                    <a:pt x="91262" y="12700"/>
                  </a:lnTo>
                  <a:lnTo>
                    <a:pt x="87185" y="12700"/>
                  </a:lnTo>
                  <a:lnTo>
                    <a:pt x="82550" y="13970"/>
                  </a:lnTo>
                  <a:lnTo>
                    <a:pt x="82867" y="13970"/>
                  </a:lnTo>
                  <a:lnTo>
                    <a:pt x="78308" y="15239"/>
                  </a:lnTo>
                  <a:lnTo>
                    <a:pt x="74447" y="15239"/>
                  </a:lnTo>
                  <a:lnTo>
                    <a:pt x="69928" y="17859"/>
                  </a:lnTo>
                  <a:lnTo>
                    <a:pt x="70089" y="17859"/>
                  </a:lnTo>
                  <a:lnTo>
                    <a:pt x="66078" y="19050"/>
                  </a:lnTo>
                  <a:lnTo>
                    <a:pt x="66370" y="19050"/>
                  </a:lnTo>
                  <a:lnTo>
                    <a:pt x="62735" y="20154"/>
                  </a:lnTo>
                  <a:lnTo>
                    <a:pt x="62524" y="20154"/>
                  </a:lnTo>
                  <a:lnTo>
                    <a:pt x="62270" y="20445"/>
                  </a:lnTo>
                  <a:lnTo>
                    <a:pt x="58277" y="22941"/>
                  </a:lnTo>
                  <a:lnTo>
                    <a:pt x="58441" y="22941"/>
                  </a:lnTo>
                  <a:lnTo>
                    <a:pt x="55320" y="23919"/>
                  </a:lnTo>
                  <a:lnTo>
                    <a:pt x="55084" y="23919"/>
                  </a:lnTo>
                  <a:lnTo>
                    <a:pt x="54818" y="24252"/>
                  </a:lnTo>
                  <a:lnTo>
                    <a:pt x="51180" y="26670"/>
                  </a:lnTo>
                  <a:lnTo>
                    <a:pt x="51435" y="26670"/>
                  </a:lnTo>
                  <a:lnTo>
                    <a:pt x="47739" y="29210"/>
                  </a:lnTo>
                  <a:lnTo>
                    <a:pt x="47980" y="29210"/>
                  </a:lnTo>
                  <a:lnTo>
                    <a:pt x="44424" y="31750"/>
                  </a:lnTo>
                  <a:lnTo>
                    <a:pt x="44653" y="31750"/>
                  </a:lnTo>
                  <a:lnTo>
                    <a:pt x="41384" y="34180"/>
                  </a:lnTo>
                  <a:lnTo>
                    <a:pt x="41561" y="34180"/>
                  </a:lnTo>
                  <a:lnTo>
                    <a:pt x="37759" y="38626"/>
                  </a:lnTo>
                  <a:lnTo>
                    <a:pt x="35415" y="40540"/>
                  </a:lnTo>
                  <a:lnTo>
                    <a:pt x="35420" y="40738"/>
                  </a:lnTo>
                  <a:lnTo>
                    <a:pt x="33523" y="43179"/>
                  </a:lnTo>
                  <a:lnTo>
                    <a:pt x="32727" y="43179"/>
                  </a:lnTo>
                  <a:lnTo>
                    <a:pt x="29933" y="46989"/>
                  </a:lnTo>
                  <a:lnTo>
                    <a:pt x="30111" y="46989"/>
                  </a:lnTo>
                  <a:lnTo>
                    <a:pt x="27482" y="50800"/>
                  </a:lnTo>
                  <a:lnTo>
                    <a:pt x="27660" y="50800"/>
                  </a:lnTo>
                  <a:lnTo>
                    <a:pt x="25209" y="54610"/>
                  </a:lnTo>
                  <a:lnTo>
                    <a:pt x="25361" y="54610"/>
                  </a:lnTo>
                  <a:lnTo>
                    <a:pt x="23854" y="57150"/>
                  </a:lnTo>
                  <a:lnTo>
                    <a:pt x="23240" y="57150"/>
                  </a:lnTo>
                  <a:lnTo>
                    <a:pt x="21678" y="60960"/>
                  </a:lnTo>
                  <a:lnTo>
                    <a:pt x="21297" y="60960"/>
                  </a:lnTo>
                  <a:lnTo>
                    <a:pt x="19532" y="66039"/>
                  </a:lnTo>
                  <a:lnTo>
                    <a:pt x="17957" y="69850"/>
                  </a:lnTo>
                  <a:lnTo>
                    <a:pt x="16560" y="73660"/>
                  </a:lnTo>
                  <a:lnTo>
                    <a:pt x="15379" y="77470"/>
                  </a:lnTo>
                  <a:lnTo>
                    <a:pt x="14389" y="82550"/>
                  </a:lnTo>
                  <a:lnTo>
                    <a:pt x="13601" y="86360"/>
                  </a:lnTo>
                  <a:lnTo>
                    <a:pt x="13004" y="91439"/>
                  </a:lnTo>
                  <a:lnTo>
                    <a:pt x="12687" y="95250"/>
                  </a:lnTo>
                  <a:lnTo>
                    <a:pt x="12674" y="481329"/>
                  </a:lnTo>
                  <a:lnTo>
                    <a:pt x="13004" y="485139"/>
                  </a:lnTo>
                  <a:lnTo>
                    <a:pt x="13563" y="490220"/>
                  </a:lnTo>
                  <a:lnTo>
                    <a:pt x="14325" y="494029"/>
                  </a:lnTo>
                  <a:lnTo>
                    <a:pt x="15379" y="499110"/>
                  </a:lnTo>
                  <a:lnTo>
                    <a:pt x="15586" y="499110"/>
                  </a:lnTo>
                  <a:lnTo>
                    <a:pt x="16471" y="502920"/>
                  </a:lnTo>
                  <a:lnTo>
                    <a:pt x="17843" y="506729"/>
                  </a:lnTo>
                  <a:lnTo>
                    <a:pt x="19405" y="510539"/>
                  </a:lnTo>
                  <a:lnTo>
                    <a:pt x="21297" y="514350"/>
                  </a:lnTo>
                  <a:lnTo>
                    <a:pt x="21158" y="514350"/>
                  </a:lnTo>
                  <a:lnTo>
                    <a:pt x="23240" y="518160"/>
                  </a:lnTo>
                  <a:lnTo>
                    <a:pt x="23101" y="518160"/>
                  </a:lnTo>
                  <a:lnTo>
                    <a:pt x="25361" y="521970"/>
                  </a:lnTo>
                  <a:lnTo>
                    <a:pt x="25209" y="521970"/>
                  </a:lnTo>
                  <a:lnTo>
                    <a:pt x="27660" y="525779"/>
                  </a:lnTo>
                  <a:lnTo>
                    <a:pt x="27482" y="525779"/>
                  </a:lnTo>
                  <a:lnTo>
                    <a:pt x="30054" y="529506"/>
                  </a:lnTo>
                  <a:lnTo>
                    <a:pt x="30031" y="529678"/>
                  </a:lnTo>
                  <a:lnTo>
                    <a:pt x="31927" y="531344"/>
                  </a:lnTo>
                  <a:lnTo>
                    <a:pt x="35404" y="535841"/>
                  </a:lnTo>
                  <a:lnTo>
                    <a:pt x="35415" y="536039"/>
                  </a:lnTo>
                  <a:lnTo>
                    <a:pt x="37504" y="537684"/>
                  </a:lnTo>
                  <a:lnTo>
                    <a:pt x="41465" y="542289"/>
                  </a:lnTo>
                  <a:lnTo>
                    <a:pt x="42375" y="542289"/>
                  </a:lnTo>
                  <a:lnTo>
                    <a:pt x="44551" y="544716"/>
                  </a:lnTo>
                  <a:lnTo>
                    <a:pt x="44575" y="544938"/>
                  </a:lnTo>
                  <a:lnTo>
                    <a:pt x="47980" y="547370"/>
                  </a:lnTo>
                  <a:lnTo>
                    <a:pt x="47739" y="547370"/>
                  </a:lnTo>
                  <a:lnTo>
                    <a:pt x="51262" y="549791"/>
                  </a:lnTo>
                  <a:lnTo>
                    <a:pt x="51409" y="549985"/>
                  </a:lnTo>
                  <a:lnTo>
                    <a:pt x="54372" y="550945"/>
                  </a:lnTo>
                  <a:lnTo>
                    <a:pt x="58686" y="553720"/>
                  </a:lnTo>
                  <a:lnTo>
                    <a:pt x="58407" y="553720"/>
                  </a:lnTo>
                  <a:lnTo>
                    <a:pt x="62270" y="556134"/>
                  </a:lnTo>
                  <a:lnTo>
                    <a:pt x="62447" y="556337"/>
                  </a:lnTo>
                  <a:lnTo>
                    <a:pt x="66370" y="557529"/>
                  </a:lnTo>
                  <a:lnTo>
                    <a:pt x="66078" y="557529"/>
                  </a:lnTo>
                  <a:lnTo>
                    <a:pt x="70358" y="558800"/>
                  </a:lnTo>
                  <a:lnTo>
                    <a:pt x="70065" y="558800"/>
                  </a:lnTo>
                  <a:lnTo>
                    <a:pt x="74447" y="560070"/>
                  </a:lnTo>
                  <a:lnTo>
                    <a:pt x="74142" y="560070"/>
                  </a:lnTo>
                  <a:lnTo>
                    <a:pt x="78612" y="561339"/>
                  </a:lnTo>
                  <a:lnTo>
                    <a:pt x="78308" y="561339"/>
                  </a:lnTo>
                  <a:lnTo>
                    <a:pt x="82867" y="562610"/>
                  </a:lnTo>
                  <a:lnTo>
                    <a:pt x="82550" y="562610"/>
                  </a:lnTo>
                  <a:lnTo>
                    <a:pt x="87185" y="563879"/>
                  </a:lnTo>
                  <a:lnTo>
                    <a:pt x="527215" y="563879"/>
                  </a:lnTo>
                  <a:lnTo>
                    <a:pt x="525106" y="565150"/>
                  </a:lnTo>
                  <a:lnTo>
                    <a:pt x="520776" y="567689"/>
                  </a:lnTo>
                  <a:lnTo>
                    <a:pt x="516318" y="568960"/>
                  </a:lnTo>
                  <a:lnTo>
                    <a:pt x="511746" y="571500"/>
                  </a:lnTo>
                  <a:lnTo>
                    <a:pt x="497433" y="575310"/>
                  </a:lnTo>
                  <a:close/>
                </a:path>
                <a:path w="577850" h="576579">
                  <a:moveTo>
                    <a:pt x="535491" y="17859"/>
                  </a:moveTo>
                  <a:lnTo>
                    <a:pt x="507667" y="17859"/>
                  </a:lnTo>
                  <a:lnTo>
                    <a:pt x="503148" y="15239"/>
                  </a:lnTo>
                  <a:lnTo>
                    <a:pt x="499287" y="15239"/>
                  </a:lnTo>
                  <a:lnTo>
                    <a:pt x="494728" y="13970"/>
                  </a:lnTo>
                  <a:lnTo>
                    <a:pt x="495046" y="13970"/>
                  </a:lnTo>
                  <a:lnTo>
                    <a:pt x="490410" y="12700"/>
                  </a:lnTo>
                  <a:lnTo>
                    <a:pt x="486333" y="12700"/>
                  </a:lnTo>
                  <a:lnTo>
                    <a:pt x="481545" y="11429"/>
                  </a:lnTo>
                  <a:lnTo>
                    <a:pt x="525106" y="11429"/>
                  </a:lnTo>
                  <a:lnTo>
                    <a:pt x="529323" y="13970"/>
                  </a:lnTo>
                  <a:lnTo>
                    <a:pt x="533400" y="16510"/>
                  </a:lnTo>
                  <a:lnTo>
                    <a:pt x="535491" y="17859"/>
                  </a:lnTo>
                  <a:close/>
                </a:path>
                <a:path w="577850" h="576579">
                  <a:moveTo>
                    <a:pt x="74142" y="16510"/>
                  </a:moveTo>
                  <a:lnTo>
                    <a:pt x="74447" y="15239"/>
                  </a:lnTo>
                  <a:lnTo>
                    <a:pt x="78612" y="15239"/>
                  </a:lnTo>
                  <a:lnTo>
                    <a:pt x="74142" y="16510"/>
                  </a:lnTo>
                  <a:close/>
                </a:path>
                <a:path w="577850" h="576579">
                  <a:moveTo>
                    <a:pt x="503453" y="16510"/>
                  </a:moveTo>
                  <a:lnTo>
                    <a:pt x="498983" y="15239"/>
                  </a:lnTo>
                  <a:lnTo>
                    <a:pt x="503148" y="15239"/>
                  </a:lnTo>
                  <a:lnTo>
                    <a:pt x="503453" y="16510"/>
                  </a:lnTo>
                  <a:close/>
                </a:path>
                <a:path w="577850" h="576579">
                  <a:moveTo>
                    <a:pt x="70089" y="17859"/>
                  </a:moveTo>
                  <a:lnTo>
                    <a:pt x="69928" y="17859"/>
                  </a:lnTo>
                  <a:lnTo>
                    <a:pt x="70284" y="17653"/>
                  </a:lnTo>
                  <a:lnTo>
                    <a:pt x="70089" y="17859"/>
                  </a:lnTo>
                  <a:close/>
                </a:path>
                <a:path w="577850" h="576579">
                  <a:moveTo>
                    <a:pt x="542427" y="22941"/>
                  </a:moveTo>
                  <a:lnTo>
                    <a:pt x="519319" y="22941"/>
                  </a:lnTo>
                  <a:lnTo>
                    <a:pt x="515325" y="20445"/>
                  </a:lnTo>
                  <a:lnTo>
                    <a:pt x="515071" y="20154"/>
                  </a:lnTo>
                  <a:lnTo>
                    <a:pt x="514860" y="20154"/>
                  </a:lnTo>
                  <a:lnTo>
                    <a:pt x="511225" y="19050"/>
                  </a:lnTo>
                  <a:lnTo>
                    <a:pt x="511517" y="19050"/>
                  </a:lnTo>
                  <a:lnTo>
                    <a:pt x="507506" y="17859"/>
                  </a:lnTo>
                  <a:lnTo>
                    <a:pt x="507311" y="17653"/>
                  </a:lnTo>
                  <a:lnTo>
                    <a:pt x="507667" y="17859"/>
                  </a:lnTo>
                  <a:lnTo>
                    <a:pt x="535491" y="17859"/>
                  </a:lnTo>
                  <a:lnTo>
                    <a:pt x="537337" y="19050"/>
                  </a:lnTo>
                  <a:lnTo>
                    <a:pt x="538988" y="20154"/>
                  </a:lnTo>
                  <a:lnTo>
                    <a:pt x="515071" y="20154"/>
                  </a:lnTo>
                  <a:lnTo>
                    <a:pt x="515325" y="20445"/>
                  </a:lnTo>
                  <a:lnTo>
                    <a:pt x="539423" y="20445"/>
                  </a:lnTo>
                  <a:lnTo>
                    <a:pt x="541134" y="21589"/>
                  </a:lnTo>
                  <a:lnTo>
                    <a:pt x="542427" y="22941"/>
                  </a:lnTo>
                  <a:close/>
                </a:path>
                <a:path w="577850" h="576579">
                  <a:moveTo>
                    <a:pt x="62270" y="20445"/>
                  </a:moveTo>
                  <a:lnTo>
                    <a:pt x="62524" y="20154"/>
                  </a:lnTo>
                  <a:lnTo>
                    <a:pt x="62735" y="20154"/>
                  </a:lnTo>
                  <a:lnTo>
                    <a:pt x="62270" y="20445"/>
                  </a:lnTo>
                  <a:close/>
                </a:path>
                <a:path w="577850" h="576579">
                  <a:moveTo>
                    <a:pt x="58433" y="22941"/>
                  </a:moveTo>
                  <a:lnTo>
                    <a:pt x="58286" y="22941"/>
                  </a:lnTo>
                  <a:lnTo>
                    <a:pt x="58617" y="22734"/>
                  </a:lnTo>
                  <a:lnTo>
                    <a:pt x="58433" y="22941"/>
                  </a:lnTo>
                  <a:close/>
                </a:path>
                <a:path w="577850" h="576579">
                  <a:moveTo>
                    <a:pt x="553616" y="34180"/>
                  </a:moveTo>
                  <a:lnTo>
                    <a:pt x="536211" y="34180"/>
                  </a:lnTo>
                  <a:lnTo>
                    <a:pt x="532942" y="31750"/>
                  </a:lnTo>
                  <a:lnTo>
                    <a:pt x="533171" y="31750"/>
                  </a:lnTo>
                  <a:lnTo>
                    <a:pt x="529615" y="29210"/>
                  </a:lnTo>
                  <a:lnTo>
                    <a:pt x="529856" y="29210"/>
                  </a:lnTo>
                  <a:lnTo>
                    <a:pt x="526161" y="26670"/>
                  </a:lnTo>
                  <a:lnTo>
                    <a:pt x="526414" y="26670"/>
                  </a:lnTo>
                  <a:lnTo>
                    <a:pt x="522777" y="24252"/>
                  </a:lnTo>
                  <a:lnTo>
                    <a:pt x="522511" y="23919"/>
                  </a:lnTo>
                  <a:lnTo>
                    <a:pt x="522201" y="23919"/>
                  </a:lnTo>
                  <a:lnTo>
                    <a:pt x="519162" y="22941"/>
                  </a:lnTo>
                  <a:lnTo>
                    <a:pt x="518987" y="22734"/>
                  </a:lnTo>
                  <a:lnTo>
                    <a:pt x="519318" y="22941"/>
                  </a:lnTo>
                  <a:lnTo>
                    <a:pt x="542427" y="22941"/>
                  </a:lnTo>
                  <a:lnTo>
                    <a:pt x="543363" y="23919"/>
                  </a:lnTo>
                  <a:lnTo>
                    <a:pt x="522511" y="23919"/>
                  </a:lnTo>
                  <a:lnTo>
                    <a:pt x="522777" y="24252"/>
                  </a:lnTo>
                  <a:lnTo>
                    <a:pt x="543681" y="24252"/>
                  </a:lnTo>
                  <a:lnTo>
                    <a:pt x="544779" y="25400"/>
                  </a:lnTo>
                  <a:lnTo>
                    <a:pt x="548271" y="29210"/>
                  </a:lnTo>
                  <a:lnTo>
                    <a:pt x="551599" y="31750"/>
                  </a:lnTo>
                  <a:lnTo>
                    <a:pt x="553616" y="34180"/>
                  </a:lnTo>
                  <a:close/>
                </a:path>
                <a:path w="577850" h="576579">
                  <a:moveTo>
                    <a:pt x="54818" y="24252"/>
                  </a:moveTo>
                  <a:lnTo>
                    <a:pt x="55084" y="23919"/>
                  </a:lnTo>
                  <a:lnTo>
                    <a:pt x="55320" y="23919"/>
                  </a:lnTo>
                  <a:lnTo>
                    <a:pt x="54818" y="24252"/>
                  </a:lnTo>
                  <a:close/>
                </a:path>
                <a:path w="577850" h="576579">
                  <a:moveTo>
                    <a:pt x="41561" y="34180"/>
                  </a:moveTo>
                  <a:lnTo>
                    <a:pt x="41384" y="34180"/>
                  </a:lnTo>
                  <a:lnTo>
                    <a:pt x="41870" y="33818"/>
                  </a:lnTo>
                  <a:lnTo>
                    <a:pt x="41561" y="34180"/>
                  </a:lnTo>
                  <a:close/>
                </a:path>
                <a:path w="577850" h="576579">
                  <a:moveTo>
                    <a:pt x="545058" y="44450"/>
                  </a:moveTo>
                  <a:lnTo>
                    <a:pt x="542175" y="40738"/>
                  </a:lnTo>
                  <a:lnTo>
                    <a:pt x="542180" y="40540"/>
                  </a:lnTo>
                  <a:lnTo>
                    <a:pt x="540091" y="38895"/>
                  </a:lnTo>
                  <a:lnTo>
                    <a:pt x="535744" y="33818"/>
                  </a:lnTo>
                  <a:lnTo>
                    <a:pt x="536211" y="34180"/>
                  </a:lnTo>
                  <a:lnTo>
                    <a:pt x="553616" y="34180"/>
                  </a:lnTo>
                  <a:lnTo>
                    <a:pt x="554761" y="35560"/>
                  </a:lnTo>
                  <a:lnTo>
                    <a:pt x="557745" y="39370"/>
                  </a:lnTo>
                  <a:lnTo>
                    <a:pt x="560552" y="43179"/>
                  </a:lnTo>
                  <a:lnTo>
                    <a:pt x="544868" y="43179"/>
                  </a:lnTo>
                  <a:lnTo>
                    <a:pt x="545058" y="44450"/>
                  </a:lnTo>
                  <a:close/>
                </a:path>
                <a:path w="577850" h="576579">
                  <a:moveTo>
                    <a:pt x="539860" y="38626"/>
                  </a:moveTo>
                  <a:lnTo>
                    <a:pt x="539060" y="37993"/>
                  </a:lnTo>
                  <a:lnTo>
                    <a:pt x="539315" y="37993"/>
                  </a:lnTo>
                  <a:lnTo>
                    <a:pt x="539860" y="38626"/>
                  </a:lnTo>
                  <a:close/>
                </a:path>
                <a:path w="577850" h="576579">
                  <a:moveTo>
                    <a:pt x="35420" y="40738"/>
                  </a:moveTo>
                  <a:lnTo>
                    <a:pt x="35415" y="40540"/>
                  </a:lnTo>
                  <a:lnTo>
                    <a:pt x="35848" y="40186"/>
                  </a:lnTo>
                  <a:lnTo>
                    <a:pt x="35420" y="40738"/>
                  </a:lnTo>
                  <a:close/>
                </a:path>
                <a:path w="577850" h="576579">
                  <a:moveTo>
                    <a:pt x="542175" y="40738"/>
                  </a:moveTo>
                  <a:lnTo>
                    <a:pt x="541747" y="40186"/>
                  </a:lnTo>
                  <a:lnTo>
                    <a:pt x="542180" y="40540"/>
                  </a:lnTo>
                  <a:lnTo>
                    <a:pt x="542175" y="40738"/>
                  </a:lnTo>
                  <a:close/>
                </a:path>
                <a:path w="577850" h="576579">
                  <a:moveTo>
                    <a:pt x="32537" y="44450"/>
                  </a:moveTo>
                  <a:lnTo>
                    <a:pt x="32727" y="43179"/>
                  </a:lnTo>
                  <a:lnTo>
                    <a:pt x="33523" y="43179"/>
                  </a:lnTo>
                  <a:lnTo>
                    <a:pt x="32537" y="44450"/>
                  </a:lnTo>
                  <a:close/>
                </a:path>
                <a:path w="577850" h="576579">
                  <a:moveTo>
                    <a:pt x="554494" y="58420"/>
                  </a:moveTo>
                  <a:lnTo>
                    <a:pt x="552234" y="54610"/>
                  </a:lnTo>
                  <a:lnTo>
                    <a:pt x="552386" y="54610"/>
                  </a:lnTo>
                  <a:lnTo>
                    <a:pt x="549935" y="50800"/>
                  </a:lnTo>
                  <a:lnTo>
                    <a:pt x="550113" y="50800"/>
                  </a:lnTo>
                  <a:lnTo>
                    <a:pt x="547484" y="46989"/>
                  </a:lnTo>
                  <a:lnTo>
                    <a:pt x="547662" y="46989"/>
                  </a:lnTo>
                  <a:lnTo>
                    <a:pt x="544868" y="43179"/>
                  </a:lnTo>
                  <a:lnTo>
                    <a:pt x="560552" y="43179"/>
                  </a:lnTo>
                  <a:lnTo>
                    <a:pt x="563168" y="48260"/>
                  </a:lnTo>
                  <a:lnTo>
                    <a:pt x="565581" y="52070"/>
                  </a:lnTo>
                  <a:lnTo>
                    <a:pt x="567804" y="55879"/>
                  </a:lnTo>
                  <a:lnTo>
                    <a:pt x="568309" y="57150"/>
                  </a:lnTo>
                  <a:lnTo>
                    <a:pt x="554354" y="57150"/>
                  </a:lnTo>
                  <a:lnTo>
                    <a:pt x="554494" y="58420"/>
                  </a:lnTo>
                  <a:close/>
                </a:path>
                <a:path w="577850" h="576579">
                  <a:moveTo>
                    <a:pt x="23101" y="58420"/>
                  </a:moveTo>
                  <a:lnTo>
                    <a:pt x="23240" y="57150"/>
                  </a:lnTo>
                  <a:lnTo>
                    <a:pt x="23854" y="57150"/>
                  </a:lnTo>
                  <a:lnTo>
                    <a:pt x="23101" y="58420"/>
                  </a:lnTo>
                  <a:close/>
                </a:path>
                <a:path w="577850" h="576579">
                  <a:moveTo>
                    <a:pt x="556437" y="62229"/>
                  </a:moveTo>
                  <a:lnTo>
                    <a:pt x="554354" y="57150"/>
                  </a:lnTo>
                  <a:lnTo>
                    <a:pt x="568309" y="57150"/>
                  </a:lnTo>
                  <a:lnTo>
                    <a:pt x="569823" y="60960"/>
                  </a:lnTo>
                  <a:lnTo>
                    <a:pt x="556298" y="60960"/>
                  </a:lnTo>
                  <a:lnTo>
                    <a:pt x="556437" y="62229"/>
                  </a:lnTo>
                  <a:close/>
                </a:path>
                <a:path w="577850" h="576579">
                  <a:moveTo>
                    <a:pt x="21158" y="62229"/>
                  </a:moveTo>
                  <a:lnTo>
                    <a:pt x="21297" y="60960"/>
                  </a:lnTo>
                  <a:lnTo>
                    <a:pt x="21678" y="60960"/>
                  </a:lnTo>
                  <a:lnTo>
                    <a:pt x="21158" y="62229"/>
                  </a:lnTo>
                  <a:close/>
                </a:path>
                <a:path w="577850" h="576579">
                  <a:moveTo>
                    <a:pt x="575119" y="499110"/>
                  </a:moveTo>
                  <a:lnTo>
                    <a:pt x="562216" y="499110"/>
                  </a:lnTo>
                  <a:lnTo>
                    <a:pt x="563206" y="494029"/>
                  </a:lnTo>
                  <a:lnTo>
                    <a:pt x="563994" y="490220"/>
                  </a:lnTo>
                  <a:lnTo>
                    <a:pt x="564553" y="485139"/>
                  </a:lnTo>
                  <a:lnTo>
                    <a:pt x="564896" y="481329"/>
                  </a:lnTo>
                  <a:lnTo>
                    <a:pt x="564921" y="95250"/>
                  </a:lnTo>
                  <a:lnTo>
                    <a:pt x="564591" y="91439"/>
                  </a:lnTo>
                  <a:lnTo>
                    <a:pt x="564032" y="86360"/>
                  </a:lnTo>
                  <a:lnTo>
                    <a:pt x="563270" y="82550"/>
                  </a:lnTo>
                  <a:lnTo>
                    <a:pt x="562305" y="77470"/>
                  </a:lnTo>
                  <a:lnTo>
                    <a:pt x="561124" y="73660"/>
                  </a:lnTo>
                  <a:lnTo>
                    <a:pt x="559752" y="69850"/>
                  </a:lnTo>
                  <a:lnTo>
                    <a:pt x="558190" y="66039"/>
                  </a:lnTo>
                  <a:lnTo>
                    <a:pt x="556298" y="60960"/>
                  </a:lnTo>
                  <a:lnTo>
                    <a:pt x="569823" y="60960"/>
                  </a:lnTo>
                  <a:lnTo>
                    <a:pt x="571626" y="64770"/>
                  </a:lnTo>
                  <a:lnTo>
                    <a:pt x="577596" y="95250"/>
                  </a:lnTo>
                  <a:lnTo>
                    <a:pt x="577596" y="481329"/>
                  </a:lnTo>
                  <a:lnTo>
                    <a:pt x="577300" y="485139"/>
                  </a:lnTo>
                  <a:lnTo>
                    <a:pt x="577202" y="486410"/>
                  </a:lnTo>
                  <a:lnTo>
                    <a:pt x="576567" y="491489"/>
                  </a:lnTo>
                  <a:lnTo>
                    <a:pt x="575678" y="496570"/>
                  </a:lnTo>
                  <a:lnTo>
                    <a:pt x="575119" y="499110"/>
                  </a:lnTo>
                  <a:close/>
                </a:path>
                <a:path w="577850" h="576579">
                  <a:moveTo>
                    <a:pt x="15586" y="499110"/>
                  </a:moveTo>
                  <a:lnTo>
                    <a:pt x="15379" y="499110"/>
                  </a:lnTo>
                  <a:lnTo>
                    <a:pt x="15290" y="497839"/>
                  </a:lnTo>
                  <a:lnTo>
                    <a:pt x="15586" y="499110"/>
                  </a:lnTo>
                  <a:close/>
                </a:path>
                <a:path w="577850" h="576579">
                  <a:moveTo>
                    <a:pt x="553180" y="542289"/>
                  </a:moveTo>
                  <a:lnTo>
                    <a:pt x="536130" y="542289"/>
                  </a:lnTo>
                  <a:lnTo>
                    <a:pt x="539915" y="537888"/>
                  </a:lnTo>
                  <a:lnTo>
                    <a:pt x="540774" y="537210"/>
                  </a:lnTo>
                  <a:lnTo>
                    <a:pt x="542180" y="536039"/>
                  </a:lnTo>
                  <a:lnTo>
                    <a:pt x="542173" y="535841"/>
                  </a:lnTo>
                  <a:lnTo>
                    <a:pt x="545516" y="531540"/>
                  </a:lnTo>
                  <a:lnTo>
                    <a:pt x="547564" y="529678"/>
                  </a:lnTo>
                  <a:lnTo>
                    <a:pt x="547541" y="529506"/>
                  </a:lnTo>
                  <a:lnTo>
                    <a:pt x="550113" y="525779"/>
                  </a:lnTo>
                  <a:lnTo>
                    <a:pt x="549935" y="525779"/>
                  </a:lnTo>
                  <a:lnTo>
                    <a:pt x="552386" y="521970"/>
                  </a:lnTo>
                  <a:lnTo>
                    <a:pt x="552234" y="521970"/>
                  </a:lnTo>
                  <a:lnTo>
                    <a:pt x="554494" y="518160"/>
                  </a:lnTo>
                  <a:lnTo>
                    <a:pt x="554354" y="518160"/>
                  </a:lnTo>
                  <a:lnTo>
                    <a:pt x="556437" y="514350"/>
                  </a:lnTo>
                  <a:lnTo>
                    <a:pt x="556298" y="514350"/>
                  </a:lnTo>
                  <a:lnTo>
                    <a:pt x="558063" y="510539"/>
                  </a:lnTo>
                  <a:lnTo>
                    <a:pt x="559638" y="506729"/>
                  </a:lnTo>
                  <a:lnTo>
                    <a:pt x="561035" y="502920"/>
                  </a:lnTo>
                  <a:lnTo>
                    <a:pt x="562305" y="497839"/>
                  </a:lnTo>
                  <a:lnTo>
                    <a:pt x="562216" y="499110"/>
                  </a:lnTo>
                  <a:lnTo>
                    <a:pt x="575119" y="499110"/>
                  </a:lnTo>
                  <a:lnTo>
                    <a:pt x="574560" y="501650"/>
                  </a:lnTo>
                  <a:lnTo>
                    <a:pt x="573201" y="506729"/>
                  </a:lnTo>
                  <a:lnTo>
                    <a:pt x="571626" y="510539"/>
                  </a:lnTo>
                  <a:lnTo>
                    <a:pt x="569823" y="515620"/>
                  </a:lnTo>
                  <a:lnTo>
                    <a:pt x="567804" y="520700"/>
                  </a:lnTo>
                  <a:lnTo>
                    <a:pt x="565581" y="524510"/>
                  </a:lnTo>
                  <a:lnTo>
                    <a:pt x="563168" y="528320"/>
                  </a:lnTo>
                  <a:lnTo>
                    <a:pt x="560552" y="533400"/>
                  </a:lnTo>
                  <a:lnTo>
                    <a:pt x="557745" y="537210"/>
                  </a:lnTo>
                  <a:lnTo>
                    <a:pt x="554761" y="541020"/>
                  </a:lnTo>
                  <a:lnTo>
                    <a:pt x="553180" y="542289"/>
                  </a:lnTo>
                  <a:close/>
                </a:path>
                <a:path w="577850" h="576579">
                  <a:moveTo>
                    <a:pt x="30410" y="530023"/>
                  </a:moveTo>
                  <a:lnTo>
                    <a:pt x="30031" y="529678"/>
                  </a:lnTo>
                  <a:lnTo>
                    <a:pt x="30054" y="529506"/>
                  </a:lnTo>
                  <a:lnTo>
                    <a:pt x="30410" y="530023"/>
                  </a:lnTo>
                  <a:close/>
                </a:path>
                <a:path w="577850" h="576579">
                  <a:moveTo>
                    <a:pt x="547185" y="530023"/>
                  </a:moveTo>
                  <a:lnTo>
                    <a:pt x="547423" y="529678"/>
                  </a:lnTo>
                  <a:lnTo>
                    <a:pt x="547541" y="529506"/>
                  </a:lnTo>
                  <a:lnTo>
                    <a:pt x="547564" y="529678"/>
                  </a:lnTo>
                  <a:lnTo>
                    <a:pt x="547185" y="530023"/>
                  </a:lnTo>
                  <a:close/>
                </a:path>
                <a:path w="577850" h="576579">
                  <a:moveTo>
                    <a:pt x="32609" y="532222"/>
                  </a:moveTo>
                  <a:lnTo>
                    <a:pt x="32079" y="531540"/>
                  </a:lnTo>
                  <a:lnTo>
                    <a:pt x="32623" y="532035"/>
                  </a:lnTo>
                  <a:lnTo>
                    <a:pt x="32609" y="532222"/>
                  </a:lnTo>
                  <a:close/>
                </a:path>
                <a:path w="577850" h="576579">
                  <a:moveTo>
                    <a:pt x="544968" y="532222"/>
                  </a:moveTo>
                  <a:lnTo>
                    <a:pt x="544972" y="532035"/>
                  </a:lnTo>
                  <a:lnTo>
                    <a:pt x="545516" y="531540"/>
                  </a:lnTo>
                  <a:lnTo>
                    <a:pt x="544968" y="532222"/>
                  </a:lnTo>
                  <a:close/>
                </a:path>
                <a:path w="577850" h="576579">
                  <a:moveTo>
                    <a:pt x="35802" y="536355"/>
                  </a:moveTo>
                  <a:lnTo>
                    <a:pt x="35415" y="536039"/>
                  </a:lnTo>
                  <a:lnTo>
                    <a:pt x="35420" y="535841"/>
                  </a:lnTo>
                  <a:lnTo>
                    <a:pt x="35802" y="536355"/>
                  </a:lnTo>
                  <a:close/>
                </a:path>
                <a:path w="577850" h="576579">
                  <a:moveTo>
                    <a:pt x="541793" y="536355"/>
                  </a:moveTo>
                  <a:lnTo>
                    <a:pt x="542175" y="535841"/>
                  </a:lnTo>
                  <a:lnTo>
                    <a:pt x="542180" y="536039"/>
                  </a:lnTo>
                  <a:lnTo>
                    <a:pt x="541793" y="536355"/>
                  </a:lnTo>
                  <a:close/>
                </a:path>
                <a:path w="577850" h="576579">
                  <a:moveTo>
                    <a:pt x="38280" y="538586"/>
                  </a:moveTo>
                  <a:lnTo>
                    <a:pt x="37680" y="537888"/>
                  </a:lnTo>
                  <a:lnTo>
                    <a:pt x="38275" y="538374"/>
                  </a:lnTo>
                  <a:lnTo>
                    <a:pt x="38280" y="538586"/>
                  </a:lnTo>
                  <a:close/>
                </a:path>
                <a:path w="577850" h="576579">
                  <a:moveTo>
                    <a:pt x="539315" y="538586"/>
                  </a:moveTo>
                  <a:lnTo>
                    <a:pt x="539320" y="538374"/>
                  </a:lnTo>
                  <a:lnTo>
                    <a:pt x="539915" y="537888"/>
                  </a:lnTo>
                  <a:lnTo>
                    <a:pt x="539315" y="538586"/>
                  </a:lnTo>
                  <a:close/>
                </a:path>
                <a:path w="577850" h="576579">
                  <a:moveTo>
                    <a:pt x="42375" y="542289"/>
                  </a:moveTo>
                  <a:lnTo>
                    <a:pt x="41465" y="542289"/>
                  </a:lnTo>
                  <a:lnTo>
                    <a:pt x="41236" y="541020"/>
                  </a:lnTo>
                  <a:lnTo>
                    <a:pt x="42375" y="542289"/>
                  </a:lnTo>
                  <a:close/>
                </a:path>
                <a:path w="577850" h="576579">
                  <a:moveTo>
                    <a:pt x="527215" y="563879"/>
                  </a:moveTo>
                  <a:lnTo>
                    <a:pt x="490410" y="563879"/>
                  </a:lnTo>
                  <a:lnTo>
                    <a:pt x="495046" y="562610"/>
                  </a:lnTo>
                  <a:lnTo>
                    <a:pt x="494728" y="562610"/>
                  </a:lnTo>
                  <a:lnTo>
                    <a:pt x="499287" y="561339"/>
                  </a:lnTo>
                  <a:lnTo>
                    <a:pt x="498983" y="561339"/>
                  </a:lnTo>
                  <a:lnTo>
                    <a:pt x="503453" y="560070"/>
                  </a:lnTo>
                  <a:lnTo>
                    <a:pt x="503148" y="560070"/>
                  </a:lnTo>
                  <a:lnTo>
                    <a:pt x="507530" y="558800"/>
                  </a:lnTo>
                  <a:lnTo>
                    <a:pt x="507238" y="558800"/>
                  </a:lnTo>
                  <a:lnTo>
                    <a:pt x="511517" y="557529"/>
                  </a:lnTo>
                  <a:lnTo>
                    <a:pt x="511225" y="557529"/>
                  </a:lnTo>
                  <a:lnTo>
                    <a:pt x="515148" y="556337"/>
                  </a:lnTo>
                  <a:lnTo>
                    <a:pt x="515325" y="556134"/>
                  </a:lnTo>
                  <a:lnTo>
                    <a:pt x="519188" y="553720"/>
                  </a:lnTo>
                  <a:lnTo>
                    <a:pt x="518909" y="553720"/>
                  </a:lnTo>
                  <a:lnTo>
                    <a:pt x="523300" y="550945"/>
                  </a:lnTo>
                  <a:lnTo>
                    <a:pt x="526186" y="549985"/>
                  </a:lnTo>
                  <a:lnTo>
                    <a:pt x="526333" y="549791"/>
                  </a:lnTo>
                  <a:lnTo>
                    <a:pt x="529856" y="547370"/>
                  </a:lnTo>
                  <a:lnTo>
                    <a:pt x="529615" y="547370"/>
                  </a:lnTo>
                  <a:lnTo>
                    <a:pt x="533020" y="544938"/>
                  </a:lnTo>
                  <a:lnTo>
                    <a:pt x="533044" y="544716"/>
                  </a:lnTo>
                  <a:lnTo>
                    <a:pt x="536359" y="541020"/>
                  </a:lnTo>
                  <a:lnTo>
                    <a:pt x="536130" y="542289"/>
                  </a:lnTo>
                  <a:lnTo>
                    <a:pt x="553180" y="542289"/>
                  </a:lnTo>
                  <a:lnTo>
                    <a:pt x="551599" y="543560"/>
                  </a:lnTo>
                  <a:lnTo>
                    <a:pt x="548271" y="547370"/>
                  </a:lnTo>
                  <a:lnTo>
                    <a:pt x="544993" y="550945"/>
                  </a:lnTo>
                  <a:lnTo>
                    <a:pt x="541134" y="553720"/>
                  </a:lnTo>
                  <a:lnTo>
                    <a:pt x="537337" y="557529"/>
                  </a:lnTo>
                  <a:lnTo>
                    <a:pt x="533400" y="560070"/>
                  </a:lnTo>
                  <a:lnTo>
                    <a:pt x="529323" y="562610"/>
                  </a:lnTo>
                  <a:lnTo>
                    <a:pt x="527215" y="563879"/>
                  </a:lnTo>
                  <a:close/>
                </a:path>
                <a:path w="577850" h="576579">
                  <a:moveTo>
                    <a:pt x="45060" y="545284"/>
                  </a:moveTo>
                  <a:lnTo>
                    <a:pt x="44575" y="544938"/>
                  </a:lnTo>
                  <a:lnTo>
                    <a:pt x="44551" y="544716"/>
                  </a:lnTo>
                  <a:lnTo>
                    <a:pt x="45060" y="545284"/>
                  </a:lnTo>
                  <a:close/>
                </a:path>
                <a:path w="577850" h="576579">
                  <a:moveTo>
                    <a:pt x="532535" y="545284"/>
                  </a:moveTo>
                  <a:lnTo>
                    <a:pt x="533044" y="544716"/>
                  </a:lnTo>
                  <a:lnTo>
                    <a:pt x="533020" y="544938"/>
                  </a:lnTo>
                  <a:lnTo>
                    <a:pt x="532535" y="545284"/>
                  </a:lnTo>
                  <a:close/>
                </a:path>
                <a:path w="577850" h="576579">
                  <a:moveTo>
                    <a:pt x="51545" y="549985"/>
                  </a:moveTo>
                  <a:lnTo>
                    <a:pt x="51409" y="549985"/>
                  </a:lnTo>
                  <a:lnTo>
                    <a:pt x="51262" y="549791"/>
                  </a:lnTo>
                  <a:lnTo>
                    <a:pt x="51545" y="549985"/>
                  </a:lnTo>
                  <a:close/>
                </a:path>
                <a:path w="577850" h="576579">
                  <a:moveTo>
                    <a:pt x="526186" y="549985"/>
                  </a:moveTo>
                  <a:lnTo>
                    <a:pt x="526050" y="549985"/>
                  </a:lnTo>
                  <a:lnTo>
                    <a:pt x="526333" y="549791"/>
                  </a:lnTo>
                  <a:lnTo>
                    <a:pt x="526186" y="549985"/>
                  </a:lnTo>
                  <a:close/>
                </a:path>
                <a:path w="577850" h="576579">
                  <a:moveTo>
                    <a:pt x="62595" y="556337"/>
                  </a:moveTo>
                  <a:lnTo>
                    <a:pt x="62447" y="556337"/>
                  </a:lnTo>
                  <a:lnTo>
                    <a:pt x="62270" y="556134"/>
                  </a:lnTo>
                  <a:lnTo>
                    <a:pt x="62595" y="556337"/>
                  </a:lnTo>
                  <a:close/>
                </a:path>
                <a:path w="577850" h="576579">
                  <a:moveTo>
                    <a:pt x="515148" y="556337"/>
                  </a:moveTo>
                  <a:lnTo>
                    <a:pt x="515000" y="556337"/>
                  </a:lnTo>
                  <a:lnTo>
                    <a:pt x="515325" y="556134"/>
                  </a:lnTo>
                  <a:lnTo>
                    <a:pt x="515148" y="556337"/>
                  </a:lnTo>
                  <a:close/>
                </a:path>
                <a:path w="577850" h="576579">
                  <a:moveTo>
                    <a:pt x="487451" y="576579"/>
                  </a:moveTo>
                  <a:lnTo>
                    <a:pt x="90144" y="576579"/>
                  </a:lnTo>
                  <a:lnTo>
                    <a:pt x="85115" y="575310"/>
                  </a:lnTo>
                  <a:lnTo>
                    <a:pt x="492480" y="575310"/>
                  </a:lnTo>
                  <a:lnTo>
                    <a:pt x="487451" y="576579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5350154" y="3629304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Arial"/>
                <a:cs typeface="Arial"/>
              </a:rPr>
              <a:t>3</a:t>
            </a:r>
            <a:endParaRPr sz="18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910579" y="3615689"/>
            <a:ext cx="3484245" cy="4057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500" dirty="0">
                <a:latin typeface="Arial"/>
                <a:cs typeface="Arial"/>
              </a:rPr>
              <a:t>Results</a:t>
            </a:r>
            <a:r>
              <a:rPr sz="2500" spc="-20" dirty="0">
                <a:latin typeface="Arial"/>
                <a:cs typeface="Arial"/>
              </a:rPr>
              <a:t> </a:t>
            </a:r>
            <a:r>
              <a:rPr sz="2500" dirty="0">
                <a:latin typeface="Arial"/>
                <a:cs typeface="Arial"/>
              </a:rPr>
              <a:t>and</a:t>
            </a:r>
            <a:r>
              <a:rPr sz="2500" spc="-15" dirty="0">
                <a:latin typeface="Arial"/>
                <a:cs typeface="Arial"/>
              </a:rPr>
              <a:t> </a:t>
            </a:r>
            <a:r>
              <a:rPr sz="2500" spc="-10" dirty="0">
                <a:latin typeface="Arial"/>
                <a:cs typeface="Arial"/>
              </a:rPr>
              <a:t>Deployment</a:t>
            </a:r>
            <a:endParaRPr sz="250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5137911" y="4281296"/>
            <a:ext cx="577850" cy="576580"/>
            <a:chOff x="5137911" y="4281296"/>
            <a:chExt cx="577850" cy="576580"/>
          </a:xfrm>
        </p:grpSpPr>
        <p:sp>
          <p:nvSpPr>
            <p:cNvPr id="22" name="object 22"/>
            <p:cNvSpPr/>
            <p:nvPr/>
          </p:nvSpPr>
          <p:spPr>
            <a:xfrm>
              <a:off x="5143499" y="4287011"/>
              <a:ext cx="565785" cy="565785"/>
            </a:xfrm>
            <a:custGeom>
              <a:avLst/>
              <a:gdLst/>
              <a:ahLst/>
              <a:cxnLst/>
              <a:rect l="l" t="t" r="r" b="b"/>
              <a:pathLst>
                <a:path w="565785" h="565785">
                  <a:moveTo>
                    <a:pt x="470915" y="565403"/>
                  </a:moveTo>
                  <a:lnTo>
                    <a:pt x="94487" y="565403"/>
                  </a:lnTo>
                  <a:lnTo>
                    <a:pt x="58012" y="558139"/>
                  </a:lnTo>
                  <a:lnTo>
                    <a:pt x="28103" y="537967"/>
                  </a:lnTo>
                  <a:lnTo>
                    <a:pt x="7764" y="507891"/>
                  </a:lnTo>
                  <a:lnTo>
                    <a:pt x="0" y="470915"/>
                  </a:lnTo>
                  <a:lnTo>
                    <a:pt x="0" y="94487"/>
                  </a:lnTo>
                  <a:lnTo>
                    <a:pt x="7764" y="57941"/>
                  </a:lnTo>
                  <a:lnTo>
                    <a:pt x="28103" y="28008"/>
                  </a:lnTo>
                  <a:lnTo>
                    <a:pt x="58012" y="7693"/>
                  </a:lnTo>
                  <a:lnTo>
                    <a:pt x="94487" y="0"/>
                  </a:lnTo>
                  <a:lnTo>
                    <a:pt x="470915" y="0"/>
                  </a:lnTo>
                  <a:lnTo>
                    <a:pt x="507962" y="7693"/>
                  </a:lnTo>
                  <a:lnTo>
                    <a:pt x="538062" y="28008"/>
                  </a:lnTo>
                  <a:lnTo>
                    <a:pt x="558210" y="57941"/>
                  </a:lnTo>
                  <a:lnTo>
                    <a:pt x="565403" y="94487"/>
                  </a:lnTo>
                  <a:lnTo>
                    <a:pt x="565403" y="470915"/>
                  </a:lnTo>
                  <a:lnTo>
                    <a:pt x="558210" y="507891"/>
                  </a:lnTo>
                  <a:lnTo>
                    <a:pt x="538062" y="537967"/>
                  </a:lnTo>
                  <a:lnTo>
                    <a:pt x="507962" y="558139"/>
                  </a:lnTo>
                  <a:lnTo>
                    <a:pt x="470915" y="565403"/>
                  </a:lnTo>
                  <a:close/>
                </a:path>
              </a:pathLst>
            </a:custGeom>
            <a:solidFill>
              <a:srgbClr val="7A858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5137911" y="4281296"/>
              <a:ext cx="577850" cy="576580"/>
            </a:xfrm>
            <a:custGeom>
              <a:avLst/>
              <a:gdLst/>
              <a:ahLst/>
              <a:cxnLst/>
              <a:rect l="l" t="t" r="r" b="b"/>
              <a:pathLst>
                <a:path w="577850" h="576579">
                  <a:moveTo>
                    <a:pt x="497433" y="575310"/>
                  </a:moveTo>
                  <a:lnTo>
                    <a:pt x="80162" y="575310"/>
                  </a:lnTo>
                  <a:lnTo>
                    <a:pt x="65849" y="571500"/>
                  </a:lnTo>
                  <a:lnTo>
                    <a:pt x="61277" y="568960"/>
                  </a:lnTo>
                  <a:lnTo>
                    <a:pt x="56819" y="567689"/>
                  </a:lnTo>
                  <a:lnTo>
                    <a:pt x="36461" y="553720"/>
                  </a:lnTo>
                  <a:lnTo>
                    <a:pt x="32602" y="550945"/>
                  </a:lnTo>
                  <a:lnTo>
                    <a:pt x="29324" y="547370"/>
                  </a:lnTo>
                  <a:lnTo>
                    <a:pt x="25996" y="543560"/>
                  </a:lnTo>
                  <a:lnTo>
                    <a:pt x="22834" y="541020"/>
                  </a:lnTo>
                  <a:lnTo>
                    <a:pt x="19850" y="537210"/>
                  </a:lnTo>
                  <a:lnTo>
                    <a:pt x="17043" y="533400"/>
                  </a:lnTo>
                  <a:lnTo>
                    <a:pt x="14427" y="528320"/>
                  </a:lnTo>
                  <a:lnTo>
                    <a:pt x="12014" y="524510"/>
                  </a:lnTo>
                  <a:lnTo>
                    <a:pt x="9791" y="520700"/>
                  </a:lnTo>
                  <a:lnTo>
                    <a:pt x="7772" y="515620"/>
                  </a:lnTo>
                  <a:lnTo>
                    <a:pt x="5968" y="510539"/>
                  </a:lnTo>
                  <a:lnTo>
                    <a:pt x="4394" y="506729"/>
                  </a:lnTo>
                  <a:lnTo>
                    <a:pt x="0" y="481329"/>
                  </a:lnTo>
                  <a:lnTo>
                    <a:pt x="0" y="95250"/>
                  </a:lnTo>
                  <a:lnTo>
                    <a:pt x="236" y="91439"/>
                  </a:lnTo>
                  <a:lnTo>
                    <a:pt x="314" y="90170"/>
                  </a:lnTo>
                  <a:lnTo>
                    <a:pt x="393" y="88900"/>
                  </a:lnTo>
                  <a:lnTo>
                    <a:pt x="7772" y="60960"/>
                  </a:lnTo>
                  <a:lnTo>
                    <a:pt x="9791" y="55879"/>
                  </a:lnTo>
                  <a:lnTo>
                    <a:pt x="12014" y="52070"/>
                  </a:lnTo>
                  <a:lnTo>
                    <a:pt x="14427" y="48260"/>
                  </a:lnTo>
                  <a:lnTo>
                    <a:pt x="17043" y="43179"/>
                  </a:lnTo>
                  <a:lnTo>
                    <a:pt x="19850" y="39370"/>
                  </a:lnTo>
                  <a:lnTo>
                    <a:pt x="22834" y="35560"/>
                  </a:lnTo>
                  <a:lnTo>
                    <a:pt x="25996" y="31750"/>
                  </a:lnTo>
                  <a:lnTo>
                    <a:pt x="29324" y="29210"/>
                  </a:lnTo>
                  <a:lnTo>
                    <a:pt x="32816" y="25400"/>
                  </a:lnTo>
                  <a:lnTo>
                    <a:pt x="61277" y="7620"/>
                  </a:lnTo>
                  <a:lnTo>
                    <a:pt x="65849" y="5079"/>
                  </a:lnTo>
                  <a:lnTo>
                    <a:pt x="70523" y="3810"/>
                  </a:lnTo>
                  <a:lnTo>
                    <a:pt x="85115" y="0"/>
                  </a:lnTo>
                  <a:lnTo>
                    <a:pt x="492480" y="0"/>
                  </a:lnTo>
                  <a:lnTo>
                    <a:pt x="507072" y="3810"/>
                  </a:lnTo>
                  <a:lnTo>
                    <a:pt x="511746" y="5079"/>
                  </a:lnTo>
                  <a:lnTo>
                    <a:pt x="516318" y="7620"/>
                  </a:lnTo>
                  <a:lnTo>
                    <a:pt x="520776" y="8889"/>
                  </a:lnTo>
                  <a:lnTo>
                    <a:pt x="525106" y="11429"/>
                  </a:lnTo>
                  <a:lnTo>
                    <a:pt x="96050" y="11429"/>
                  </a:lnTo>
                  <a:lnTo>
                    <a:pt x="91262" y="12700"/>
                  </a:lnTo>
                  <a:lnTo>
                    <a:pt x="87185" y="12700"/>
                  </a:lnTo>
                  <a:lnTo>
                    <a:pt x="82550" y="13970"/>
                  </a:lnTo>
                  <a:lnTo>
                    <a:pt x="82867" y="13970"/>
                  </a:lnTo>
                  <a:lnTo>
                    <a:pt x="78308" y="15239"/>
                  </a:lnTo>
                  <a:lnTo>
                    <a:pt x="74447" y="15239"/>
                  </a:lnTo>
                  <a:lnTo>
                    <a:pt x="69928" y="17859"/>
                  </a:lnTo>
                  <a:lnTo>
                    <a:pt x="70089" y="17859"/>
                  </a:lnTo>
                  <a:lnTo>
                    <a:pt x="66078" y="19050"/>
                  </a:lnTo>
                  <a:lnTo>
                    <a:pt x="66370" y="19050"/>
                  </a:lnTo>
                  <a:lnTo>
                    <a:pt x="62735" y="20154"/>
                  </a:lnTo>
                  <a:lnTo>
                    <a:pt x="62524" y="20154"/>
                  </a:lnTo>
                  <a:lnTo>
                    <a:pt x="62270" y="20445"/>
                  </a:lnTo>
                  <a:lnTo>
                    <a:pt x="58277" y="22941"/>
                  </a:lnTo>
                  <a:lnTo>
                    <a:pt x="58441" y="22941"/>
                  </a:lnTo>
                  <a:lnTo>
                    <a:pt x="55320" y="23919"/>
                  </a:lnTo>
                  <a:lnTo>
                    <a:pt x="55084" y="23919"/>
                  </a:lnTo>
                  <a:lnTo>
                    <a:pt x="54818" y="24252"/>
                  </a:lnTo>
                  <a:lnTo>
                    <a:pt x="51180" y="26670"/>
                  </a:lnTo>
                  <a:lnTo>
                    <a:pt x="51435" y="26670"/>
                  </a:lnTo>
                  <a:lnTo>
                    <a:pt x="47739" y="29210"/>
                  </a:lnTo>
                  <a:lnTo>
                    <a:pt x="47980" y="29210"/>
                  </a:lnTo>
                  <a:lnTo>
                    <a:pt x="44424" y="31750"/>
                  </a:lnTo>
                  <a:lnTo>
                    <a:pt x="44653" y="31750"/>
                  </a:lnTo>
                  <a:lnTo>
                    <a:pt x="41384" y="34180"/>
                  </a:lnTo>
                  <a:lnTo>
                    <a:pt x="41561" y="34180"/>
                  </a:lnTo>
                  <a:lnTo>
                    <a:pt x="37759" y="38626"/>
                  </a:lnTo>
                  <a:lnTo>
                    <a:pt x="35415" y="40540"/>
                  </a:lnTo>
                  <a:lnTo>
                    <a:pt x="35420" y="40738"/>
                  </a:lnTo>
                  <a:lnTo>
                    <a:pt x="33523" y="43179"/>
                  </a:lnTo>
                  <a:lnTo>
                    <a:pt x="32727" y="43179"/>
                  </a:lnTo>
                  <a:lnTo>
                    <a:pt x="29933" y="46989"/>
                  </a:lnTo>
                  <a:lnTo>
                    <a:pt x="30111" y="46989"/>
                  </a:lnTo>
                  <a:lnTo>
                    <a:pt x="27482" y="50800"/>
                  </a:lnTo>
                  <a:lnTo>
                    <a:pt x="27660" y="50800"/>
                  </a:lnTo>
                  <a:lnTo>
                    <a:pt x="25209" y="54610"/>
                  </a:lnTo>
                  <a:lnTo>
                    <a:pt x="25361" y="54610"/>
                  </a:lnTo>
                  <a:lnTo>
                    <a:pt x="23854" y="57150"/>
                  </a:lnTo>
                  <a:lnTo>
                    <a:pt x="23240" y="57150"/>
                  </a:lnTo>
                  <a:lnTo>
                    <a:pt x="21678" y="60960"/>
                  </a:lnTo>
                  <a:lnTo>
                    <a:pt x="21297" y="60960"/>
                  </a:lnTo>
                  <a:lnTo>
                    <a:pt x="19532" y="66039"/>
                  </a:lnTo>
                  <a:lnTo>
                    <a:pt x="17957" y="69850"/>
                  </a:lnTo>
                  <a:lnTo>
                    <a:pt x="16560" y="73660"/>
                  </a:lnTo>
                  <a:lnTo>
                    <a:pt x="15379" y="77470"/>
                  </a:lnTo>
                  <a:lnTo>
                    <a:pt x="14389" y="82550"/>
                  </a:lnTo>
                  <a:lnTo>
                    <a:pt x="13601" y="86360"/>
                  </a:lnTo>
                  <a:lnTo>
                    <a:pt x="13004" y="91439"/>
                  </a:lnTo>
                  <a:lnTo>
                    <a:pt x="12687" y="95250"/>
                  </a:lnTo>
                  <a:lnTo>
                    <a:pt x="12674" y="481329"/>
                  </a:lnTo>
                  <a:lnTo>
                    <a:pt x="13004" y="485139"/>
                  </a:lnTo>
                  <a:lnTo>
                    <a:pt x="13563" y="490220"/>
                  </a:lnTo>
                  <a:lnTo>
                    <a:pt x="14325" y="494029"/>
                  </a:lnTo>
                  <a:lnTo>
                    <a:pt x="15379" y="499110"/>
                  </a:lnTo>
                  <a:lnTo>
                    <a:pt x="15586" y="499110"/>
                  </a:lnTo>
                  <a:lnTo>
                    <a:pt x="16471" y="502920"/>
                  </a:lnTo>
                  <a:lnTo>
                    <a:pt x="17843" y="506729"/>
                  </a:lnTo>
                  <a:lnTo>
                    <a:pt x="19405" y="510539"/>
                  </a:lnTo>
                  <a:lnTo>
                    <a:pt x="21297" y="514350"/>
                  </a:lnTo>
                  <a:lnTo>
                    <a:pt x="21158" y="514350"/>
                  </a:lnTo>
                  <a:lnTo>
                    <a:pt x="23240" y="518160"/>
                  </a:lnTo>
                  <a:lnTo>
                    <a:pt x="23101" y="518160"/>
                  </a:lnTo>
                  <a:lnTo>
                    <a:pt x="25361" y="521970"/>
                  </a:lnTo>
                  <a:lnTo>
                    <a:pt x="25209" y="521970"/>
                  </a:lnTo>
                  <a:lnTo>
                    <a:pt x="27660" y="525779"/>
                  </a:lnTo>
                  <a:lnTo>
                    <a:pt x="27482" y="525779"/>
                  </a:lnTo>
                  <a:lnTo>
                    <a:pt x="30054" y="529506"/>
                  </a:lnTo>
                  <a:lnTo>
                    <a:pt x="30031" y="529678"/>
                  </a:lnTo>
                  <a:lnTo>
                    <a:pt x="31927" y="531344"/>
                  </a:lnTo>
                  <a:lnTo>
                    <a:pt x="35404" y="535841"/>
                  </a:lnTo>
                  <a:lnTo>
                    <a:pt x="35415" y="536039"/>
                  </a:lnTo>
                  <a:lnTo>
                    <a:pt x="37504" y="537684"/>
                  </a:lnTo>
                  <a:lnTo>
                    <a:pt x="41465" y="542289"/>
                  </a:lnTo>
                  <a:lnTo>
                    <a:pt x="42375" y="542289"/>
                  </a:lnTo>
                  <a:lnTo>
                    <a:pt x="44551" y="544716"/>
                  </a:lnTo>
                  <a:lnTo>
                    <a:pt x="44575" y="544938"/>
                  </a:lnTo>
                  <a:lnTo>
                    <a:pt x="47980" y="547370"/>
                  </a:lnTo>
                  <a:lnTo>
                    <a:pt x="47739" y="547370"/>
                  </a:lnTo>
                  <a:lnTo>
                    <a:pt x="51262" y="549791"/>
                  </a:lnTo>
                  <a:lnTo>
                    <a:pt x="51409" y="549985"/>
                  </a:lnTo>
                  <a:lnTo>
                    <a:pt x="54372" y="550945"/>
                  </a:lnTo>
                  <a:lnTo>
                    <a:pt x="58686" y="553720"/>
                  </a:lnTo>
                  <a:lnTo>
                    <a:pt x="58407" y="553720"/>
                  </a:lnTo>
                  <a:lnTo>
                    <a:pt x="62270" y="556134"/>
                  </a:lnTo>
                  <a:lnTo>
                    <a:pt x="62447" y="556337"/>
                  </a:lnTo>
                  <a:lnTo>
                    <a:pt x="66370" y="557529"/>
                  </a:lnTo>
                  <a:lnTo>
                    <a:pt x="66078" y="557529"/>
                  </a:lnTo>
                  <a:lnTo>
                    <a:pt x="70358" y="558800"/>
                  </a:lnTo>
                  <a:lnTo>
                    <a:pt x="70065" y="558800"/>
                  </a:lnTo>
                  <a:lnTo>
                    <a:pt x="74447" y="560070"/>
                  </a:lnTo>
                  <a:lnTo>
                    <a:pt x="74142" y="560070"/>
                  </a:lnTo>
                  <a:lnTo>
                    <a:pt x="78612" y="561339"/>
                  </a:lnTo>
                  <a:lnTo>
                    <a:pt x="78308" y="561339"/>
                  </a:lnTo>
                  <a:lnTo>
                    <a:pt x="82867" y="562610"/>
                  </a:lnTo>
                  <a:lnTo>
                    <a:pt x="82550" y="562610"/>
                  </a:lnTo>
                  <a:lnTo>
                    <a:pt x="87185" y="563879"/>
                  </a:lnTo>
                  <a:lnTo>
                    <a:pt x="527215" y="563879"/>
                  </a:lnTo>
                  <a:lnTo>
                    <a:pt x="525106" y="565150"/>
                  </a:lnTo>
                  <a:lnTo>
                    <a:pt x="520776" y="567689"/>
                  </a:lnTo>
                  <a:lnTo>
                    <a:pt x="516318" y="568960"/>
                  </a:lnTo>
                  <a:lnTo>
                    <a:pt x="511746" y="571500"/>
                  </a:lnTo>
                  <a:lnTo>
                    <a:pt x="497433" y="575310"/>
                  </a:lnTo>
                  <a:close/>
                </a:path>
                <a:path w="577850" h="576579">
                  <a:moveTo>
                    <a:pt x="535491" y="17859"/>
                  </a:moveTo>
                  <a:lnTo>
                    <a:pt x="507667" y="17859"/>
                  </a:lnTo>
                  <a:lnTo>
                    <a:pt x="503148" y="15239"/>
                  </a:lnTo>
                  <a:lnTo>
                    <a:pt x="499287" y="15239"/>
                  </a:lnTo>
                  <a:lnTo>
                    <a:pt x="494728" y="13970"/>
                  </a:lnTo>
                  <a:lnTo>
                    <a:pt x="495046" y="13970"/>
                  </a:lnTo>
                  <a:lnTo>
                    <a:pt x="490410" y="12700"/>
                  </a:lnTo>
                  <a:lnTo>
                    <a:pt x="486333" y="12700"/>
                  </a:lnTo>
                  <a:lnTo>
                    <a:pt x="481545" y="11429"/>
                  </a:lnTo>
                  <a:lnTo>
                    <a:pt x="525106" y="11429"/>
                  </a:lnTo>
                  <a:lnTo>
                    <a:pt x="529323" y="13970"/>
                  </a:lnTo>
                  <a:lnTo>
                    <a:pt x="533400" y="16510"/>
                  </a:lnTo>
                  <a:lnTo>
                    <a:pt x="535491" y="17859"/>
                  </a:lnTo>
                  <a:close/>
                </a:path>
                <a:path w="577850" h="576579">
                  <a:moveTo>
                    <a:pt x="74142" y="16510"/>
                  </a:moveTo>
                  <a:lnTo>
                    <a:pt x="74447" y="15239"/>
                  </a:lnTo>
                  <a:lnTo>
                    <a:pt x="78612" y="15239"/>
                  </a:lnTo>
                  <a:lnTo>
                    <a:pt x="74142" y="16510"/>
                  </a:lnTo>
                  <a:close/>
                </a:path>
                <a:path w="577850" h="576579">
                  <a:moveTo>
                    <a:pt x="503453" y="16510"/>
                  </a:moveTo>
                  <a:lnTo>
                    <a:pt x="498983" y="15239"/>
                  </a:lnTo>
                  <a:lnTo>
                    <a:pt x="503148" y="15239"/>
                  </a:lnTo>
                  <a:lnTo>
                    <a:pt x="503453" y="16510"/>
                  </a:lnTo>
                  <a:close/>
                </a:path>
                <a:path w="577850" h="576579">
                  <a:moveTo>
                    <a:pt x="70089" y="17859"/>
                  </a:moveTo>
                  <a:lnTo>
                    <a:pt x="69928" y="17859"/>
                  </a:lnTo>
                  <a:lnTo>
                    <a:pt x="70284" y="17653"/>
                  </a:lnTo>
                  <a:lnTo>
                    <a:pt x="70089" y="17859"/>
                  </a:lnTo>
                  <a:close/>
                </a:path>
                <a:path w="577850" h="576579">
                  <a:moveTo>
                    <a:pt x="542427" y="22941"/>
                  </a:moveTo>
                  <a:lnTo>
                    <a:pt x="519319" y="22941"/>
                  </a:lnTo>
                  <a:lnTo>
                    <a:pt x="515325" y="20445"/>
                  </a:lnTo>
                  <a:lnTo>
                    <a:pt x="515071" y="20154"/>
                  </a:lnTo>
                  <a:lnTo>
                    <a:pt x="514860" y="20154"/>
                  </a:lnTo>
                  <a:lnTo>
                    <a:pt x="511225" y="19050"/>
                  </a:lnTo>
                  <a:lnTo>
                    <a:pt x="511517" y="19050"/>
                  </a:lnTo>
                  <a:lnTo>
                    <a:pt x="507506" y="17859"/>
                  </a:lnTo>
                  <a:lnTo>
                    <a:pt x="507311" y="17653"/>
                  </a:lnTo>
                  <a:lnTo>
                    <a:pt x="507667" y="17859"/>
                  </a:lnTo>
                  <a:lnTo>
                    <a:pt x="535491" y="17859"/>
                  </a:lnTo>
                  <a:lnTo>
                    <a:pt x="537337" y="19050"/>
                  </a:lnTo>
                  <a:lnTo>
                    <a:pt x="538988" y="20154"/>
                  </a:lnTo>
                  <a:lnTo>
                    <a:pt x="515071" y="20154"/>
                  </a:lnTo>
                  <a:lnTo>
                    <a:pt x="515325" y="20445"/>
                  </a:lnTo>
                  <a:lnTo>
                    <a:pt x="539423" y="20445"/>
                  </a:lnTo>
                  <a:lnTo>
                    <a:pt x="541134" y="21589"/>
                  </a:lnTo>
                  <a:lnTo>
                    <a:pt x="542427" y="22941"/>
                  </a:lnTo>
                  <a:close/>
                </a:path>
                <a:path w="577850" h="576579">
                  <a:moveTo>
                    <a:pt x="62270" y="20445"/>
                  </a:moveTo>
                  <a:lnTo>
                    <a:pt x="62524" y="20154"/>
                  </a:lnTo>
                  <a:lnTo>
                    <a:pt x="62735" y="20154"/>
                  </a:lnTo>
                  <a:lnTo>
                    <a:pt x="62270" y="20445"/>
                  </a:lnTo>
                  <a:close/>
                </a:path>
                <a:path w="577850" h="576579">
                  <a:moveTo>
                    <a:pt x="58433" y="22941"/>
                  </a:moveTo>
                  <a:lnTo>
                    <a:pt x="58286" y="22941"/>
                  </a:lnTo>
                  <a:lnTo>
                    <a:pt x="58617" y="22734"/>
                  </a:lnTo>
                  <a:lnTo>
                    <a:pt x="58433" y="22941"/>
                  </a:lnTo>
                  <a:close/>
                </a:path>
                <a:path w="577850" h="576579">
                  <a:moveTo>
                    <a:pt x="553616" y="34180"/>
                  </a:moveTo>
                  <a:lnTo>
                    <a:pt x="536211" y="34180"/>
                  </a:lnTo>
                  <a:lnTo>
                    <a:pt x="532942" y="31750"/>
                  </a:lnTo>
                  <a:lnTo>
                    <a:pt x="533171" y="31750"/>
                  </a:lnTo>
                  <a:lnTo>
                    <a:pt x="529615" y="29210"/>
                  </a:lnTo>
                  <a:lnTo>
                    <a:pt x="529856" y="29210"/>
                  </a:lnTo>
                  <a:lnTo>
                    <a:pt x="526161" y="26670"/>
                  </a:lnTo>
                  <a:lnTo>
                    <a:pt x="526414" y="26670"/>
                  </a:lnTo>
                  <a:lnTo>
                    <a:pt x="522777" y="24252"/>
                  </a:lnTo>
                  <a:lnTo>
                    <a:pt x="522511" y="23919"/>
                  </a:lnTo>
                  <a:lnTo>
                    <a:pt x="522201" y="23919"/>
                  </a:lnTo>
                  <a:lnTo>
                    <a:pt x="519162" y="22941"/>
                  </a:lnTo>
                  <a:lnTo>
                    <a:pt x="518987" y="22734"/>
                  </a:lnTo>
                  <a:lnTo>
                    <a:pt x="519318" y="22941"/>
                  </a:lnTo>
                  <a:lnTo>
                    <a:pt x="542427" y="22941"/>
                  </a:lnTo>
                  <a:lnTo>
                    <a:pt x="543363" y="23919"/>
                  </a:lnTo>
                  <a:lnTo>
                    <a:pt x="522511" y="23919"/>
                  </a:lnTo>
                  <a:lnTo>
                    <a:pt x="522777" y="24252"/>
                  </a:lnTo>
                  <a:lnTo>
                    <a:pt x="543681" y="24252"/>
                  </a:lnTo>
                  <a:lnTo>
                    <a:pt x="544779" y="25400"/>
                  </a:lnTo>
                  <a:lnTo>
                    <a:pt x="548271" y="29210"/>
                  </a:lnTo>
                  <a:lnTo>
                    <a:pt x="551599" y="31750"/>
                  </a:lnTo>
                  <a:lnTo>
                    <a:pt x="553616" y="34180"/>
                  </a:lnTo>
                  <a:close/>
                </a:path>
                <a:path w="577850" h="576579">
                  <a:moveTo>
                    <a:pt x="54818" y="24252"/>
                  </a:moveTo>
                  <a:lnTo>
                    <a:pt x="55084" y="23919"/>
                  </a:lnTo>
                  <a:lnTo>
                    <a:pt x="55320" y="23919"/>
                  </a:lnTo>
                  <a:lnTo>
                    <a:pt x="54818" y="24252"/>
                  </a:lnTo>
                  <a:close/>
                </a:path>
                <a:path w="577850" h="576579">
                  <a:moveTo>
                    <a:pt x="41561" y="34180"/>
                  </a:moveTo>
                  <a:lnTo>
                    <a:pt x="41384" y="34180"/>
                  </a:lnTo>
                  <a:lnTo>
                    <a:pt x="41870" y="33818"/>
                  </a:lnTo>
                  <a:lnTo>
                    <a:pt x="41561" y="34180"/>
                  </a:lnTo>
                  <a:close/>
                </a:path>
                <a:path w="577850" h="576579">
                  <a:moveTo>
                    <a:pt x="545058" y="44450"/>
                  </a:moveTo>
                  <a:lnTo>
                    <a:pt x="542175" y="40738"/>
                  </a:lnTo>
                  <a:lnTo>
                    <a:pt x="542180" y="40540"/>
                  </a:lnTo>
                  <a:lnTo>
                    <a:pt x="540091" y="38895"/>
                  </a:lnTo>
                  <a:lnTo>
                    <a:pt x="535744" y="33818"/>
                  </a:lnTo>
                  <a:lnTo>
                    <a:pt x="536211" y="34180"/>
                  </a:lnTo>
                  <a:lnTo>
                    <a:pt x="553616" y="34180"/>
                  </a:lnTo>
                  <a:lnTo>
                    <a:pt x="554761" y="35560"/>
                  </a:lnTo>
                  <a:lnTo>
                    <a:pt x="557745" y="39370"/>
                  </a:lnTo>
                  <a:lnTo>
                    <a:pt x="560552" y="43179"/>
                  </a:lnTo>
                  <a:lnTo>
                    <a:pt x="544868" y="43179"/>
                  </a:lnTo>
                  <a:lnTo>
                    <a:pt x="545058" y="44450"/>
                  </a:lnTo>
                  <a:close/>
                </a:path>
                <a:path w="577850" h="576579">
                  <a:moveTo>
                    <a:pt x="539860" y="38626"/>
                  </a:moveTo>
                  <a:lnTo>
                    <a:pt x="539060" y="37993"/>
                  </a:lnTo>
                  <a:lnTo>
                    <a:pt x="539315" y="37993"/>
                  </a:lnTo>
                  <a:lnTo>
                    <a:pt x="539860" y="38626"/>
                  </a:lnTo>
                  <a:close/>
                </a:path>
                <a:path w="577850" h="576579">
                  <a:moveTo>
                    <a:pt x="35420" y="40738"/>
                  </a:moveTo>
                  <a:lnTo>
                    <a:pt x="35415" y="40540"/>
                  </a:lnTo>
                  <a:lnTo>
                    <a:pt x="35848" y="40186"/>
                  </a:lnTo>
                  <a:lnTo>
                    <a:pt x="35420" y="40738"/>
                  </a:lnTo>
                  <a:close/>
                </a:path>
                <a:path w="577850" h="576579">
                  <a:moveTo>
                    <a:pt x="542175" y="40738"/>
                  </a:moveTo>
                  <a:lnTo>
                    <a:pt x="541747" y="40186"/>
                  </a:lnTo>
                  <a:lnTo>
                    <a:pt x="542180" y="40540"/>
                  </a:lnTo>
                  <a:lnTo>
                    <a:pt x="542175" y="40738"/>
                  </a:lnTo>
                  <a:close/>
                </a:path>
                <a:path w="577850" h="576579">
                  <a:moveTo>
                    <a:pt x="32537" y="44450"/>
                  </a:moveTo>
                  <a:lnTo>
                    <a:pt x="32727" y="43179"/>
                  </a:lnTo>
                  <a:lnTo>
                    <a:pt x="33523" y="43179"/>
                  </a:lnTo>
                  <a:lnTo>
                    <a:pt x="32537" y="44450"/>
                  </a:lnTo>
                  <a:close/>
                </a:path>
                <a:path w="577850" h="576579">
                  <a:moveTo>
                    <a:pt x="554494" y="58420"/>
                  </a:moveTo>
                  <a:lnTo>
                    <a:pt x="552234" y="54610"/>
                  </a:lnTo>
                  <a:lnTo>
                    <a:pt x="552386" y="54610"/>
                  </a:lnTo>
                  <a:lnTo>
                    <a:pt x="549935" y="50800"/>
                  </a:lnTo>
                  <a:lnTo>
                    <a:pt x="550113" y="50800"/>
                  </a:lnTo>
                  <a:lnTo>
                    <a:pt x="547484" y="46989"/>
                  </a:lnTo>
                  <a:lnTo>
                    <a:pt x="547662" y="46989"/>
                  </a:lnTo>
                  <a:lnTo>
                    <a:pt x="544868" y="43179"/>
                  </a:lnTo>
                  <a:lnTo>
                    <a:pt x="560552" y="43179"/>
                  </a:lnTo>
                  <a:lnTo>
                    <a:pt x="563168" y="48260"/>
                  </a:lnTo>
                  <a:lnTo>
                    <a:pt x="565581" y="52070"/>
                  </a:lnTo>
                  <a:lnTo>
                    <a:pt x="567804" y="55879"/>
                  </a:lnTo>
                  <a:lnTo>
                    <a:pt x="568309" y="57150"/>
                  </a:lnTo>
                  <a:lnTo>
                    <a:pt x="554354" y="57150"/>
                  </a:lnTo>
                  <a:lnTo>
                    <a:pt x="554494" y="58420"/>
                  </a:lnTo>
                  <a:close/>
                </a:path>
                <a:path w="577850" h="576579">
                  <a:moveTo>
                    <a:pt x="23101" y="58420"/>
                  </a:moveTo>
                  <a:lnTo>
                    <a:pt x="23240" y="57150"/>
                  </a:lnTo>
                  <a:lnTo>
                    <a:pt x="23854" y="57150"/>
                  </a:lnTo>
                  <a:lnTo>
                    <a:pt x="23101" y="58420"/>
                  </a:lnTo>
                  <a:close/>
                </a:path>
                <a:path w="577850" h="576579">
                  <a:moveTo>
                    <a:pt x="556437" y="62229"/>
                  </a:moveTo>
                  <a:lnTo>
                    <a:pt x="554354" y="57150"/>
                  </a:lnTo>
                  <a:lnTo>
                    <a:pt x="568309" y="57150"/>
                  </a:lnTo>
                  <a:lnTo>
                    <a:pt x="569823" y="60960"/>
                  </a:lnTo>
                  <a:lnTo>
                    <a:pt x="556298" y="60960"/>
                  </a:lnTo>
                  <a:lnTo>
                    <a:pt x="556437" y="62229"/>
                  </a:lnTo>
                  <a:close/>
                </a:path>
                <a:path w="577850" h="576579">
                  <a:moveTo>
                    <a:pt x="21158" y="62229"/>
                  </a:moveTo>
                  <a:lnTo>
                    <a:pt x="21297" y="60960"/>
                  </a:lnTo>
                  <a:lnTo>
                    <a:pt x="21678" y="60960"/>
                  </a:lnTo>
                  <a:lnTo>
                    <a:pt x="21158" y="62229"/>
                  </a:lnTo>
                  <a:close/>
                </a:path>
                <a:path w="577850" h="576579">
                  <a:moveTo>
                    <a:pt x="575119" y="499110"/>
                  </a:moveTo>
                  <a:lnTo>
                    <a:pt x="562216" y="499110"/>
                  </a:lnTo>
                  <a:lnTo>
                    <a:pt x="563206" y="494029"/>
                  </a:lnTo>
                  <a:lnTo>
                    <a:pt x="563994" y="490220"/>
                  </a:lnTo>
                  <a:lnTo>
                    <a:pt x="564553" y="485139"/>
                  </a:lnTo>
                  <a:lnTo>
                    <a:pt x="564896" y="481329"/>
                  </a:lnTo>
                  <a:lnTo>
                    <a:pt x="564921" y="95250"/>
                  </a:lnTo>
                  <a:lnTo>
                    <a:pt x="564591" y="91439"/>
                  </a:lnTo>
                  <a:lnTo>
                    <a:pt x="564032" y="86360"/>
                  </a:lnTo>
                  <a:lnTo>
                    <a:pt x="563270" y="82550"/>
                  </a:lnTo>
                  <a:lnTo>
                    <a:pt x="562305" y="77470"/>
                  </a:lnTo>
                  <a:lnTo>
                    <a:pt x="561124" y="73660"/>
                  </a:lnTo>
                  <a:lnTo>
                    <a:pt x="559752" y="69850"/>
                  </a:lnTo>
                  <a:lnTo>
                    <a:pt x="558190" y="66039"/>
                  </a:lnTo>
                  <a:lnTo>
                    <a:pt x="556298" y="60960"/>
                  </a:lnTo>
                  <a:lnTo>
                    <a:pt x="569823" y="60960"/>
                  </a:lnTo>
                  <a:lnTo>
                    <a:pt x="571626" y="64770"/>
                  </a:lnTo>
                  <a:lnTo>
                    <a:pt x="577596" y="95250"/>
                  </a:lnTo>
                  <a:lnTo>
                    <a:pt x="577596" y="481329"/>
                  </a:lnTo>
                  <a:lnTo>
                    <a:pt x="577300" y="485139"/>
                  </a:lnTo>
                  <a:lnTo>
                    <a:pt x="577202" y="486410"/>
                  </a:lnTo>
                  <a:lnTo>
                    <a:pt x="576567" y="491489"/>
                  </a:lnTo>
                  <a:lnTo>
                    <a:pt x="575678" y="496570"/>
                  </a:lnTo>
                  <a:lnTo>
                    <a:pt x="575119" y="499110"/>
                  </a:lnTo>
                  <a:close/>
                </a:path>
                <a:path w="577850" h="576579">
                  <a:moveTo>
                    <a:pt x="15586" y="499110"/>
                  </a:moveTo>
                  <a:lnTo>
                    <a:pt x="15379" y="499110"/>
                  </a:lnTo>
                  <a:lnTo>
                    <a:pt x="15290" y="497839"/>
                  </a:lnTo>
                  <a:lnTo>
                    <a:pt x="15586" y="499110"/>
                  </a:lnTo>
                  <a:close/>
                </a:path>
                <a:path w="577850" h="576579">
                  <a:moveTo>
                    <a:pt x="553180" y="542289"/>
                  </a:moveTo>
                  <a:lnTo>
                    <a:pt x="536130" y="542289"/>
                  </a:lnTo>
                  <a:lnTo>
                    <a:pt x="539915" y="537888"/>
                  </a:lnTo>
                  <a:lnTo>
                    <a:pt x="540774" y="537210"/>
                  </a:lnTo>
                  <a:lnTo>
                    <a:pt x="542180" y="536039"/>
                  </a:lnTo>
                  <a:lnTo>
                    <a:pt x="542173" y="535841"/>
                  </a:lnTo>
                  <a:lnTo>
                    <a:pt x="545516" y="531540"/>
                  </a:lnTo>
                  <a:lnTo>
                    <a:pt x="547564" y="529678"/>
                  </a:lnTo>
                  <a:lnTo>
                    <a:pt x="547541" y="529506"/>
                  </a:lnTo>
                  <a:lnTo>
                    <a:pt x="550113" y="525779"/>
                  </a:lnTo>
                  <a:lnTo>
                    <a:pt x="549935" y="525779"/>
                  </a:lnTo>
                  <a:lnTo>
                    <a:pt x="552386" y="521970"/>
                  </a:lnTo>
                  <a:lnTo>
                    <a:pt x="552234" y="521970"/>
                  </a:lnTo>
                  <a:lnTo>
                    <a:pt x="554494" y="518160"/>
                  </a:lnTo>
                  <a:lnTo>
                    <a:pt x="554354" y="518160"/>
                  </a:lnTo>
                  <a:lnTo>
                    <a:pt x="556437" y="514350"/>
                  </a:lnTo>
                  <a:lnTo>
                    <a:pt x="556298" y="514350"/>
                  </a:lnTo>
                  <a:lnTo>
                    <a:pt x="558063" y="510539"/>
                  </a:lnTo>
                  <a:lnTo>
                    <a:pt x="559638" y="506729"/>
                  </a:lnTo>
                  <a:lnTo>
                    <a:pt x="561035" y="502920"/>
                  </a:lnTo>
                  <a:lnTo>
                    <a:pt x="562305" y="497839"/>
                  </a:lnTo>
                  <a:lnTo>
                    <a:pt x="562216" y="499110"/>
                  </a:lnTo>
                  <a:lnTo>
                    <a:pt x="575119" y="499110"/>
                  </a:lnTo>
                  <a:lnTo>
                    <a:pt x="574560" y="501650"/>
                  </a:lnTo>
                  <a:lnTo>
                    <a:pt x="573201" y="506729"/>
                  </a:lnTo>
                  <a:lnTo>
                    <a:pt x="571626" y="510539"/>
                  </a:lnTo>
                  <a:lnTo>
                    <a:pt x="569823" y="515620"/>
                  </a:lnTo>
                  <a:lnTo>
                    <a:pt x="567804" y="520700"/>
                  </a:lnTo>
                  <a:lnTo>
                    <a:pt x="565581" y="524510"/>
                  </a:lnTo>
                  <a:lnTo>
                    <a:pt x="563168" y="528320"/>
                  </a:lnTo>
                  <a:lnTo>
                    <a:pt x="560552" y="533400"/>
                  </a:lnTo>
                  <a:lnTo>
                    <a:pt x="557745" y="537210"/>
                  </a:lnTo>
                  <a:lnTo>
                    <a:pt x="554761" y="541020"/>
                  </a:lnTo>
                  <a:lnTo>
                    <a:pt x="553180" y="542289"/>
                  </a:lnTo>
                  <a:close/>
                </a:path>
                <a:path w="577850" h="576579">
                  <a:moveTo>
                    <a:pt x="30410" y="530023"/>
                  </a:moveTo>
                  <a:lnTo>
                    <a:pt x="30031" y="529678"/>
                  </a:lnTo>
                  <a:lnTo>
                    <a:pt x="30054" y="529506"/>
                  </a:lnTo>
                  <a:lnTo>
                    <a:pt x="30410" y="530023"/>
                  </a:lnTo>
                  <a:close/>
                </a:path>
                <a:path w="577850" h="576579">
                  <a:moveTo>
                    <a:pt x="547185" y="530023"/>
                  </a:moveTo>
                  <a:lnTo>
                    <a:pt x="547423" y="529678"/>
                  </a:lnTo>
                  <a:lnTo>
                    <a:pt x="547541" y="529506"/>
                  </a:lnTo>
                  <a:lnTo>
                    <a:pt x="547564" y="529678"/>
                  </a:lnTo>
                  <a:lnTo>
                    <a:pt x="547185" y="530023"/>
                  </a:lnTo>
                  <a:close/>
                </a:path>
                <a:path w="577850" h="576579">
                  <a:moveTo>
                    <a:pt x="32609" y="532222"/>
                  </a:moveTo>
                  <a:lnTo>
                    <a:pt x="32079" y="531540"/>
                  </a:lnTo>
                  <a:lnTo>
                    <a:pt x="32623" y="532035"/>
                  </a:lnTo>
                  <a:lnTo>
                    <a:pt x="32609" y="532222"/>
                  </a:lnTo>
                  <a:close/>
                </a:path>
                <a:path w="577850" h="576579">
                  <a:moveTo>
                    <a:pt x="544968" y="532222"/>
                  </a:moveTo>
                  <a:lnTo>
                    <a:pt x="544972" y="532035"/>
                  </a:lnTo>
                  <a:lnTo>
                    <a:pt x="545516" y="531540"/>
                  </a:lnTo>
                  <a:lnTo>
                    <a:pt x="544968" y="532222"/>
                  </a:lnTo>
                  <a:close/>
                </a:path>
                <a:path w="577850" h="576579">
                  <a:moveTo>
                    <a:pt x="35802" y="536355"/>
                  </a:moveTo>
                  <a:lnTo>
                    <a:pt x="35415" y="536039"/>
                  </a:lnTo>
                  <a:lnTo>
                    <a:pt x="35420" y="535841"/>
                  </a:lnTo>
                  <a:lnTo>
                    <a:pt x="35802" y="536355"/>
                  </a:lnTo>
                  <a:close/>
                </a:path>
                <a:path w="577850" h="576579">
                  <a:moveTo>
                    <a:pt x="541793" y="536355"/>
                  </a:moveTo>
                  <a:lnTo>
                    <a:pt x="542175" y="535841"/>
                  </a:lnTo>
                  <a:lnTo>
                    <a:pt x="542180" y="536039"/>
                  </a:lnTo>
                  <a:lnTo>
                    <a:pt x="541793" y="536355"/>
                  </a:lnTo>
                  <a:close/>
                </a:path>
                <a:path w="577850" h="576579">
                  <a:moveTo>
                    <a:pt x="38280" y="538586"/>
                  </a:moveTo>
                  <a:lnTo>
                    <a:pt x="37680" y="537888"/>
                  </a:lnTo>
                  <a:lnTo>
                    <a:pt x="38275" y="538374"/>
                  </a:lnTo>
                  <a:lnTo>
                    <a:pt x="38280" y="538586"/>
                  </a:lnTo>
                  <a:close/>
                </a:path>
                <a:path w="577850" h="576579">
                  <a:moveTo>
                    <a:pt x="539315" y="538586"/>
                  </a:moveTo>
                  <a:lnTo>
                    <a:pt x="539320" y="538374"/>
                  </a:lnTo>
                  <a:lnTo>
                    <a:pt x="539915" y="537888"/>
                  </a:lnTo>
                  <a:lnTo>
                    <a:pt x="539315" y="538586"/>
                  </a:lnTo>
                  <a:close/>
                </a:path>
                <a:path w="577850" h="576579">
                  <a:moveTo>
                    <a:pt x="42375" y="542289"/>
                  </a:moveTo>
                  <a:lnTo>
                    <a:pt x="41465" y="542289"/>
                  </a:lnTo>
                  <a:lnTo>
                    <a:pt x="41236" y="541020"/>
                  </a:lnTo>
                  <a:lnTo>
                    <a:pt x="42375" y="542289"/>
                  </a:lnTo>
                  <a:close/>
                </a:path>
                <a:path w="577850" h="576579">
                  <a:moveTo>
                    <a:pt x="527215" y="563879"/>
                  </a:moveTo>
                  <a:lnTo>
                    <a:pt x="490410" y="563879"/>
                  </a:lnTo>
                  <a:lnTo>
                    <a:pt x="495046" y="562610"/>
                  </a:lnTo>
                  <a:lnTo>
                    <a:pt x="494728" y="562610"/>
                  </a:lnTo>
                  <a:lnTo>
                    <a:pt x="499287" y="561339"/>
                  </a:lnTo>
                  <a:lnTo>
                    <a:pt x="498983" y="561339"/>
                  </a:lnTo>
                  <a:lnTo>
                    <a:pt x="503453" y="560070"/>
                  </a:lnTo>
                  <a:lnTo>
                    <a:pt x="503148" y="560070"/>
                  </a:lnTo>
                  <a:lnTo>
                    <a:pt x="507530" y="558800"/>
                  </a:lnTo>
                  <a:lnTo>
                    <a:pt x="507238" y="558800"/>
                  </a:lnTo>
                  <a:lnTo>
                    <a:pt x="511517" y="557529"/>
                  </a:lnTo>
                  <a:lnTo>
                    <a:pt x="511225" y="557529"/>
                  </a:lnTo>
                  <a:lnTo>
                    <a:pt x="515148" y="556337"/>
                  </a:lnTo>
                  <a:lnTo>
                    <a:pt x="515325" y="556134"/>
                  </a:lnTo>
                  <a:lnTo>
                    <a:pt x="519188" y="553720"/>
                  </a:lnTo>
                  <a:lnTo>
                    <a:pt x="518909" y="553720"/>
                  </a:lnTo>
                  <a:lnTo>
                    <a:pt x="523300" y="550945"/>
                  </a:lnTo>
                  <a:lnTo>
                    <a:pt x="526186" y="549985"/>
                  </a:lnTo>
                  <a:lnTo>
                    <a:pt x="526333" y="549791"/>
                  </a:lnTo>
                  <a:lnTo>
                    <a:pt x="529856" y="547370"/>
                  </a:lnTo>
                  <a:lnTo>
                    <a:pt x="529615" y="547370"/>
                  </a:lnTo>
                  <a:lnTo>
                    <a:pt x="533020" y="544938"/>
                  </a:lnTo>
                  <a:lnTo>
                    <a:pt x="533044" y="544716"/>
                  </a:lnTo>
                  <a:lnTo>
                    <a:pt x="536359" y="541020"/>
                  </a:lnTo>
                  <a:lnTo>
                    <a:pt x="536130" y="542289"/>
                  </a:lnTo>
                  <a:lnTo>
                    <a:pt x="553180" y="542289"/>
                  </a:lnTo>
                  <a:lnTo>
                    <a:pt x="551599" y="543560"/>
                  </a:lnTo>
                  <a:lnTo>
                    <a:pt x="548271" y="547370"/>
                  </a:lnTo>
                  <a:lnTo>
                    <a:pt x="544993" y="550945"/>
                  </a:lnTo>
                  <a:lnTo>
                    <a:pt x="541134" y="553720"/>
                  </a:lnTo>
                  <a:lnTo>
                    <a:pt x="537337" y="557529"/>
                  </a:lnTo>
                  <a:lnTo>
                    <a:pt x="533400" y="560070"/>
                  </a:lnTo>
                  <a:lnTo>
                    <a:pt x="529323" y="562610"/>
                  </a:lnTo>
                  <a:lnTo>
                    <a:pt x="527215" y="563879"/>
                  </a:lnTo>
                  <a:close/>
                </a:path>
                <a:path w="577850" h="576579">
                  <a:moveTo>
                    <a:pt x="45060" y="545284"/>
                  </a:moveTo>
                  <a:lnTo>
                    <a:pt x="44575" y="544938"/>
                  </a:lnTo>
                  <a:lnTo>
                    <a:pt x="44551" y="544716"/>
                  </a:lnTo>
                  <a:lnTo>
                    <a:pt x="45060" y="545284"/>
                  </a:lnTo>
                  <a:close/>
                </a:path>
                <a:path w="577850" h="576579">
                  <a:moveTo>
                    <a:pt x="532535" y="545284"/>
                  </a:moveTo>
                  <a:lnTo>
                    <a:pt x="533044" y="544716"/>
                  </a:lnTo>
                  <a:lnTo>
                    <a:pt x="533020" y="544938"/>
                  </a:lnTo>
                  <a:lnTo>
                    <a:pt x="532535" y="545284"/>
                  </a:lnTo>
                  <a:close/>
                </a:path>
                <a:path w="577850" h="576579">
                  <a:moveTo>
                    <a:pt x="51545" y="549985"/>
                  </a:moveTo>
                  <a:lnTo>
                    <a:pt x="51409" y="549985"/>
                  </a:lnTo>
                  <a:lnTo>
                    <a:pt x="51262" y="549791"/>
                  </a:lnTo>
                  <a:lnTo>
                    <a:pt x="51545" y="549985"/>
                  </a:lnTo>
                  <a:close/>
                </a:path>
                <a:path w="577850" h="576579">
                  <a:moveTo>
                    <a:pt x="526186" y="549985"/>
                  </a:moveTo>
                  <a:lnTo>
                    <a:pt x="526050" y="549985"/>
                  </a:lnTo>
                  <a:lnTo>
                    <a:pt x="526333" y="549791"/>
                  </a:lnTo>
                  <a:lnTo>
                    <a:pt x="526186" y="549985"/>
                  </a:lnTo>
                  <a:close/>
                </a:path>
                <a:path w="577850" h="576579">
                  <a:moveTo>
                    <a:pt x="62595" y="556337"/>
                  </a:moveTo>
                  <a:lnTo>
                    <a:pt x="62447" y="556337"/>
                  </a:lnTo>
                  <a:lnTo>
                    <a:pt x="62270" y="556134"/>
                  </a:lnTo>
                  <a:lnTo>
                    <a:pt x="62595" y="556337"/>
                  </a:lnTo>
                  <a:close/>
                </a:path>
                <a:path w="577850" h="576579">
                  <a:moveTo>
                    <a:pt x="515148" y="556337"/>
                  </a:moveTo>
                  <a:lnTo>
                    <a:pt x="515000" y="556337"/>
                  </a:lnTo>
                  <a:lnTo>
                    <a:pt x="515325" y="556134"/>
                  </a:lnTo>
                  <a:lnTo>
                    <a:pt x="515148" y="556337"/>
                  </a:lnTo>
                  <a:close/>
                </a:path>
                <a:path w="577850" h="576579">
                  <a:moveTo>
                    <a:pt x="487451" y="576579"/>
                  </a:moveTo>
                  <a:lnTo>
                    <a:pt x="90144" y="576579"/>
                  </a:lnTo>
                  <a:lnTo>
                    <a:pt x="85115" y="575310"/>
                  </a:lnTo>
                  <a:lnTo>
                    <a:pt x="492480" y="575310"/>
                  </a:lnTo>
                  <a:lnTo>
                    <a:pt x="487451" y="576579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5350154" y="4408449"/>
            <a:ext cx="153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Arial"/>
                <a:cs typeface="Arial"/>
              </a:rPr>
              <a:t>4</a:t>
            </a:r>
            <a:endParaRPr sz="18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910579" y="4394834"/>
            <a:ext cx="3724275" cy="4057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500" dirty="0">
                <a:latin typeface="Arial"/>
                <a:cs typeface="Arial"/>
              </a:rPr>
              <a:t>Conclusion</a:t>
            </a:r>
            <a:r>
              <a:rPr sz="2500" spc="-20" dirty="0">
                <a:latin typeface="Arial"/>
                <a:cs typeface="Arial"/>
              </a:rPr>
              <a:t> </a:t>
            </a:r>
            <a:r>
              <a:rPr sz="2500" dirty="0">
                <a:latin typeface="Arial"/>
                <a:cs typeface="Arial"/>
              </a:rPr>
              <a:t>&amp;</a:t>
            </a:r>
            <a:r>
              <a:rPr sz="2500" spc="-20" dirty="0">
                <a:latin typeface="Arial"/>
                <a:cs typeface="Arial"/>
              </a:rPr>
              <a:t> </a:t>
            </a:r>
            <a:r>
              <a:rPr sz="2500" dirty="0">
                <a:latin typeface="Arial"/>
                <a:cs typeface="Arial"/>
              </a:rPr>
              <a:t>Future</a:t>
            </a:r>
            <a:r>
              <a:rPr sz="2500" spc="-20" dirty="0">
                <a:latin typeface="Arial"/>
                <a:cs typeface="Arial"/>
              </a:rPr>
              <a:t> Work</a:t>
            </a:r>
            <a:endParaRPr sz="2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940" y="845819"/>
            <a:ext cx="5751195" cy="57150"/>
          </a:xfrm>
          <a:custGeom>
            <a:avLst/>
            <a:gdLst/>
            <a:ahLst/>
            <a:cxnLst/>
            <a:rect l="l" t="t" r="r" b="b"/>
            <a:pathLst>
              <a:path w="5751195" h="57150">
                <a:moveTo>
                  <a:pt x="5751195" y="57149"/>
                </a:moveTo>
                <a:lnTo>
                  <a:pt x="0" y="57149"/>
                </a:lnTo>
                <a:lnTo>
                  <a:pt x="0" y="0"/>
                </a:lnTo>
                <a:lnTo>
                  <a:pt x="5751195" y="0"/>
                </a:lnTo>
                <a:lnTo>
                  <a:pt x="5751195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35" dirty="0"/>
              <a:t> </a:t>
            </a:r>
            <a:r>
              <a:rPr dirty="0"/>
              <a:t>Background</a:t>
            </a:r>
            <a:r>
              <a:rPr spc="-35" dirty="0"/>
              <a:t> </a:t>
            </a:r>
            <a:r>
              <a:rPr dirty="0"/>
              <a:t>&amp;</a:t>
            </a:r>
            <a:r>
              <a:rPr spc="-35" dirty="0"/>
              <a:t> </a:t>
            </a:r>
            <a:r>
              <a:rPr spc="-10" dirty="0"/>
              <a:t>Introduction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7894332" y="4860709"/>
            <a:ext cx="3867150" cy="10393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327150" marR="5080" indent="-1314450">
              <a:lnSpc>
                <a:spcPct val="100000"/>
              </a:lnSpc>
              <a:spcBef>
                <a:spcPts val="105"/>
              </a:spcBef>
            </a:pPr>
            <a:r>
              <a:rPr lang="en-US" altLang="zh-CN" sz="2000" b="0" i="0" dirty="0">
                <a:solidFill>
                  <a:srgbClr val="000000"/>
                </a:solidFill>
                <a:effectLst/>
                <a:latin typeface="Segoe UI Web (West European)"/>
              </a:rPr>
              <a:t>20-year PV growth rate</a:t>
            </a:r>
            <a:r>
              <a:rPr sz="2000" spc="-20" dirty="0">
                <a:latin typeface="Arial"/>
                <a:cs typeface="Arial"/>
              </a:rPr>
              <a:t>(%), </a:t>
            </a:r>
            <a:r>
              <a:rPr sz="2000" spc="-10" dirty="0">
                <a:latin typeface="Arial"/>
                <a:cs typeface="Arial"/>
              </a:rPr>
              <a:t>20</a:t>
            </a:r>
            <a:r>
              <a:rPr lang="en-US" sz="2000" spc="-10" dirty="0">
                <a:latin typeface="Arial"/>
                <a:cs typeface="Arial"/>
              </a:rPr>
              <a:t>01</a:t>
            </a:r>
            <a:r>
              <a:rPr sz="2000" spc="-10" dirty="0">
                <a:latin typeface="Arial"/>
                <a:cs typeface="Arial"/>
              </a:rPr>
              <a:t>-</a:t>
            </a:r>
            <a:r>
              <a:rPr sz="2000" spc="-20" dirty="0">
                <a:latin typeface="Arial"/>
                <a:cs typeface="Arial"/>
              </a:rPr>
              <a:t>2019</a:t>
            </a:r>
            <a:endParaRPr sz="2000" dirty="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785"/>
              </a:spcBef>
            </a:pPr>
            <a:r>
              <a:rPr lang="en-US" altLang="zh-CN" sz="2000" b="0" i="0" dirty="0">
                <a:solidFill>
                  <a:srgbClr val="000000"/>
                </a:solidFill>
                <a:effectLst/>
                <a:latin typeface="Segoe UI Web (West European)"/>
              </a:rPr>
              <a:t>Global PV growth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4680" y="1369060"/>
            <a:ext cx="5135880" cy="394274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Global PV Growth Challenge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720 TWh generated in 2019 (22% increase)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Cloud shadows cause up to 80% power drop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Grid stability issues from intermittency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Need for accurate short-term forecasting</a:t>
            </a:r>
            <a:endParaRPr sz="2600" dirty="0">
              <a:latin typeface="Arial"/>
              <a:cs typeface="Arial"/>
            </a:endParaRPr>
          </a:p>
        </p:txBody>
      </p:sp>
      <p:pic>
        <p:nvPicPr>
          <p:cNvPr id="1026" name="Picture 2" descr="全球新增97.1GW 累计580.1 GW！2019各国光伏装机量官方数据出炉！_世纪新能源网 Century New Energy Network">
            <a:extLst>
              <a:ext uri="{FF2B5EF4-FFF2-40B4-BE49-F238E27FC236}">
                <a16:creationId xmlns:a16="http://schemas.microsoft.com/office/drawing/2014/main" xmlns="" id="{187E8CD8-9997-940A-B6BE-D604D6F03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6137" y="1143000"/>
            <a:ext cx="5465345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object 4"/>
          <p:cNvGrpSpPr/>
          <p:nvPr/>
        </p:nvGrpSpPr>
        <p:grpSpPr>
          <a:xfrm>
            <a:off x="520753" y="1202055"/>
            <a:ext cx="6623049" cy="5118736"/>
            <a:chOff x="480822" y="1586864"/>
            <a:chExt cx="6623049" cy="5118736"/>
          </a:xfrm>
        </p:grpSpPr>
        <p:sp>
          <p:nvSpPr>
            <p:cNvPr id="5" name="object 5"/>
            <p:cNvSpPr/>
            <p:nvPr/>
          </p:nvSpPr>
          <p:spPr>
            <a:xfrm>
              <a:off x="4355592" y="1592578"/>
              <a:ext cx="2740660" cy="5109973"/>
            </a:xfrm>
            <a:custGeom>
              <a:avLst/>
              <a:gdLst/>
              <a:ahLst/>
              <a:cxnLst/>
              <a:rect l="l" t="t" r="r" b="b"/>
              <a:pathLst>
                <a:path w="2740659" h="1477010">
                  <a:moveTo>
                    <a:pt x="2371343" y="1476756"/>
                  </a:moveTo>
                  <a:lnTo>
                    <a:pt x="0" y="1476756"/>
                  </a:lnTo>
                  <a:lnTo>
                    <a:pt x="368808" y="0"/>
                  </a:lnTo>
                  <a:lnTo>
                    <a:pt x="2740152" y="0"/>
                  </a:lnTo>
                  <a:lnTo>
                    <a:pt x="2371343" y="1476756"/>
                  </a:lnTo>
                  <a:close/>
                </a:path>
              </a:pathLst>
            </a:custGeom>
            <a:solidFill>
              <a:srgbClr val="578E3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4346701" y="1586864"/>
              <a:ext cx="2757170" cy="5118735"/>
            </a:xfrm>
            <a:custGeom>
              <a:avLst/>
              <a:gdLst/>
              <a:ahLst/>
              <a:cxnLst/>
              <a:rect l="l" t="t" r="r" b="b"/>
              <a:pathLst>
                <a:path w="2757170" h="1489075">
                  <a:moveTo>
                    <a:pt x="2384653" y="1489075"/>
                  </a:moveTo>
                  <a:lnTo>
                    <a:pt x="0" y="1489075"/>
                  </a:lnTo>
                  <a:lnTo>
                    <a:pt x="372262" y="0"/>
                  </a:lnTo>
                  <a:lnTo>
                    <a:pt x="2756916" y="0"/>
                  </a:lnTo>
                  <a:lnTo>
                    <a:pt x="2755712" y="4813"/>
                  </a:lnTo>
                  <a:lnTo>
                    <a:pt x="2742628" y="4813"/>
                  </a:lnTo>
                  <a:lnTo>
                    <a:pt x="2741860" y="7886"/>
                  </a:lnTo>
                  <a:lnTo>
                    <a:pt x="383387" y="7886"/>
                  </a:lnTo>
                  <a:lnTo>
                    <a:pt x="377215" y="12700"/>
                  </a:lnTo>
                  <a:lnTo>
                    <a:pt x="382184" y="12700"/>
                  </a:lnTo>
                  <a:lnTo>
                    <a:pt x="16259" y="1476375"/>
                  </a:lnTo>
                  <a:lnTo>
                    <a:pt x="8127" y="1476375"/>
                  </a:lnTo>
                  <a:lnTo>
                    <a:pt x="14287" y="1484261"/>
                  </a:lnTo>
                  <a:lnTo>
                    <a:pt x="2385856" y="1484261"/>
                  </a:lnTo>
                  <a:lnTo>
                    <a:pt x="2384653" y="1489075"/>
                  </a:lnTo>
                  <a:close/>
                </a:path>
                <a:path w="2757170" h="1489075">
                  <a:moveTo>
                    <a:pt x="2373528" y="1481188"/>
                  </a:moveTo>
                  <a:lnTo>
                    <a:pt x="2742628" y="4813"/>
                  </a:lnTo>
                  <a:lnTo>
                    <a:pt x="2748788" y="12700"/>
                  </a:lnTo>
                  <a:lnTo>
                    <a:pt x="2753741" y="12700"/>
                  </a:lnTo>
                  <a:lnTo>
                    <a:pt x="2387828" y="1476375"/>
                  </a:lnTo>
                  <a:lnTo>
                    <a:pt x="2379700" y="1476375"/>
                  </a:lnTo>
                  <a:lnTo>
                    <a:pt x="2373528" y="1481188"/>
                  </a:lnTo>
                  <a:close/>
                </a:path>
                <a:path w="2757170" h="1489075">
                  <a:moveTo>
                    <a:pt x="2753741" y="12700"/>
                  </a:moveTo>
                  <a:lnTo>
                    <a:pt x="2748788" y="12700"/>
                  </a:lnTo>
                  <a:lnTo>
                    <a:pt x="2742628" y="4813"/>
                  </a:lnTo>
                  <a:lnTo>
                    <a:pt x="2755712" y="4813"/>
                  </a:lnTo>
                  <a:lnTo>
                    <a:pt x="2753741" y="12700"/>
                  </a:lnTo>
                  <a:close/>
                </a:path>
                <a:path w="2757170" h="1489075">
                  <a:moveTo>
                    <a:pt x="382184" y="12700"/>
                  </a:moveTo>
                  <a:lnTo>
                    <a:pt x="377215" y="12700"/>
                  </a:lnTo>
                  <a:lnTo>
                    <a:pt x="383387" y="7886"/>
                  </a:lnTo>
                  <a:lnTo>
                    <a:pt x="382184" y="12700"/>
                  </a:lnTo>
                  <a:close/>
                </a:path>
                <a:path w="2757170" h="1489075">
                  <a:moveTo>
                    <a:pt x="2740656" y="12700"/>
                  </a:moveTo>
                  <a:lnTo>
                    <a:pt x="382184" y="12700"/>
                  </a:lnTo>
                  <a:lnTo>
                    <a:pt x="383387" y="7886"/>
                  </a:lnTo>
                  <a:lnTo>
                    <a:pt x="2741860" y="7886"/>
                  </a:lnTo>
                  <a:lnTo>
                    <a:pt x="2740656" y="12700"/>
                  </a:lnTo>
                  <a:close/>
                </a:path>
                <a:path w="2757170" h="1489075">
                  <a:moveTo>
                    <a:pt x="14287" y="1484261"/>
                  </a:moveTo>
                  <a:lnTo>
                    <a:pt x="8127" y="1476375"/>
                  </a:lnTo>
                  <a:lnTo>
                    <a:pt x="16259" y="1476375"/>
                  </a:lnTo>
                  <a:lnTo>
                    <a:pt x="14287" y="1484261"/>
                  </a:lnTo>
                  <a:close/>
                </a:path>
                <a:path w="2757170" h="1489075">
                  <a:moveTo>
                    <a:pt x="2385856" y="1484261"/>
                  </a:moveTo>
                  <a:lnTo>
                    <a:pt x="14287" y="1484261"/>
                  </a:lnTo>
                  <a:lnTo>
                    <a:pt x="16259" y="1476375"/>
                  </a:lnTo>
                  <a:lnTo>
                    <a:pt x="2374731" y="1476375"/>
                  </a:lnTo>
                  <a:lnTo>
                    <a:pt x="2373528" y="1481188"/>
                  </a:lnTo>
                  <a:lnTo>
                    <a:pt x="2386625" y="1481188"/>
                  </a:lnTo>
                  <a:lnTo>
                    <a:pt x="2385856" y="1484261"/>
                  </a:lnTo>
                  <a:close/>
                </a:path>
                <a:path w="2757170" h="1489075">
                  <a:moveTo>
                    <a:pt x="2386625" y="1481188"/>
                  </a:moveTo>
                  <a:lnTo>
                    <a:pt x="2373528" y="1481188"/>
                  </a:lnTo>
                  <a:lnTo>
                    <a:pt x="2379700" y="1476375"/>
                  </a:lnTo>
                  <a:lnTo>
                    <a:pt x="2387828" y="1476375"/>
                  </a:lnTo>
                  <a:lnTo>
                    <a:pt x="2386625" y="1481188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204" y="1592579"/>
              <a:ext cx="2753995" cy="1481455"/>
            </a:xfrm>
            <a:custGeom>
              <a:avLst/>
              <a:gdLst/>
              <a:ahLst/>
              <a:cxnLst/>
              <a:rect l="l" t="t" r="r" b="b"/>
              <a:pathLst>
                <a:path w="2753995" h="1481455">
                  <a:moveTo>
                    <a:pt x="2383535" y="1481328"/>
                  </a:moveTo>
                  <a:lnTo>
                    <a:pt x="0" y="1481328"/>
                  </a:lnTo>
                  <a:lnTo>
                    <a:pt x="370332" y="0"/>
                  </a:lnTo>
                  <a:lnTo>
                    <a:pt x="2753868" y="0"/>
                  </a:lnTo>
                  <a:lnTo>
                    <a:pt x="2383535" y="1481328"/>
                  </a:lnTo>
                  <a:close/>
                </a:path>
              </a:pathLst>
            </a:custGeom>
            <a:solidFill>
              <a:srgbClr val="578E3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80822" y="1586864"/>
              <a:ext cx="2771140" cy="1493520"/>
            </a:xfrm>
            <a:custGeom>
              <a:avLst/>
              <a:gdLst/>
              <a:ahLst/>
              <a:cxnLst/>
              <a:rect l="l" t="t" r="r" b="b"/>
              <a:pathLst>
                <a:path w="2771140" h="1493520">
                  <a:moveTo>
                    <a:pt x="2397505" y="1493520"/>
                  </a:moveTo>
                  <a:lnTo>
                    <a:pt x="0" y="1493520"/>
                  </a:lnTo>
                  <a:lnTo>
                    <a:pt x="373380" y="0"/>
                  </a:lnTo>
                  <a:lnTo>
                    <a:pt x="2770886" y="0"/>
                  </a:lnTo>
                  <a:lnTo>
                    <a:pt x="2769682" y="4813"/>
                  </a:lnTo>
                  <a:lnTo>
                    <a:pt x="2756598" y="4813"/>
                  </a:lnTo>
                  <a:lnTo>
                    <a:pt x="2755830" y="7886"/>
                  </a:lnTo>
                  <a:lnTo>
                    <a:pt x="384492" y="7886"/>
                  </a:lnTo>
                  <a:lnTo>
                    <a:pt x="378333" y="12700"/>
                  </a:lnTo>
                  <a:lnTo>
                    <a:pt x="383289" y="12700"/>
                  </a:lnTo>
                  <a:lnTo>
                    <a:pt x="16259" y="1480820"/>
                  </a:lnTo>
                  <a:lnTo>
                    <a:pt x="8128" y="1480820"/>
                  </a:lnTo>
                  <a:lnTo>
                    <a:pt x="14287" y="1488706"/>
                  </a:lnTo>
                  <a:lnTo>
                    <a:pt x="2398709" y="1488706"/>
                  </a:lnTo>
                  <a:lnTo>
                    <a:pt x="2397505" y="1493520"/>
                  </a:lnTo>
                  <a:close/>
                </a:path>
                <a:path w="2771140" h="1493520">
                  <a:moveTo>
                    <a:pt x="2386393" y="1485633"/>
                  </a:moveTo>
                  <a:lnTo>
                    <a:pt x="2756598" y="4813"/>
                  </a:lnTo>
                  <a:lnTo>
                    <a:pt x="2762758" y="12700"/>
                  </a:lnTo>
                  <a:lnTo>
                    <a:pt x="2767711" y="12700"/>
                  </a:lnTo>
                  <a:lnTo>
                    <a:pt x="2400680" y="1480820"/>
                  </a:lnTo>
                  <a:lnTo>
                    <a:pt x="2392553" y="1480820"/>
                  </a:lnTo>
                  <a:lnTo>
                    <a:pt x="2386393" y="1485633"/>
                  </a:lnTo>
                  <a:close/>
                </a:path>
                <a:path w="2771140" h="1493520">
                  <a:moveTo>
                    <a:pt x="2767711" y="12700"/>
                  </a:moveTo>
                  <a:lnTo>
                    <a:pt x="2762758" y="12700"/>
                  </a:lnTo>
                  <a:lnTo>
                    <a:pt x="2756598" y="4813"/>
                  </a:lnTo>
                  <a:lnTo>
                    <a:pt x="2769682" y="4813"/>
                  </a:lnTo>
                  <a:lnTo>
                    <a:pt x="2767711" y="12700"/>
                  </a:lnTo>
                  <a:close/>
                </a:path>
                <a:path w="2771140" h="1493520">
                  <a:moveTo>
                    <a:pt x="383289" y="12700"/>
                  </a:moveTo>
                  <a:lnTo>
                    <a:pt x="378333" y="12700"/>
                  </a:lnTo>
                  <a:lnTo>
                    <a:pt x="384492" y="7886"/>
                  </a:lnTo>
                  <a:lnTo>
                    <a:pt x="383289" y="12700"/>
                  </a:lnTo>
                  <a:close/>
                </a:path>
                <a:path w="2771140" h="1493520">
                  <a:moveTo>
                    <a:pt x="2754626" y="12700"/>
                  </a:moveTo>
                  <a:lnTo>
                    <a:pt x="383289" y="12700"/>
                  </a:lnTo>
                  <a:lnTo>
                    <a:pt x="384492" y="7886"/>
                  </a:lnTo>
                  <a:lnTo>
                    <a:pt x="2755830" y="7886"/>
                  </a:lnTo>
                  <a:lnTo>
                    <a:pt x="2754626" y="12700"/>
                  </a:lnTo>
                  <a:close/>
                </a:path>
                <a:path w="2771140" h="1493520">
                  <a:moveTo>
                    <a:pt x="14287" y="1488706"/>
                  </a:moveTo>
                  <a:lnTo>
                    <a:pt x="8128" y="1480820"/>
                  </a:lnTo>
                  <a:lnTo>
                    <a:pt x="16259" y="1480820"/>
                  </a:lnTo>
                  <a:lnTo>
                    <a:pt x="14287" y="1488706"/>
                  </a:lnTo>
                  <a:close/>
                </a:path>
                <a:path w="2771140" h="1493520">
                  <a:moveTo>
                    <a:pt x="2398709" y="1488706"/>
                  </a:moveTo>
                  <a:lnTo>
                    <a:pt x="14287" y="1488706"/>
                  </a:lnTo>
                  <a:lnTo>
                    <a:pt x="16259" y="1480820"/>
                  </a:lnTo>
                  <a:lnTo>
                    <a:pt x="2387596" y="1480820"/>
                  </a:lnTo>
                  <a:lnTo>
                    <a:pt x="2386393" y="1485633"/>
                  </a:lnTo>
                  <a:lnTo>
                    <a:pt x="2399477" y="1485633"/>
                  </a:lnTo>
                  <a:lnTo>
                    <a:pt x="2398709" y="1488706"/>
                  </a:lnTo>
                  <a:close/>
                </a:path>
                <a:path w="2771140" h="1493520">
                  <a:moveTo>
                    <a:pt x="2399477" y="1485633"/>
                  </a:moveTo>
                  <a:lnTo>
                    <a:pt x="2386393" y="1485633"/>
                  </a:lnTo>
                  <a:lnTo>
                    <a:pt x="2392553" y="1480820"/>
                  </a:lnTo>
                  <a:lnTo>
                    <a:pt x="2400680" y="1480820"/>
                  </a:lnTo>
                  <a:lnTo>
                    <a:pt x="2399477" y="1485633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9" name="object 9"/>
            <p:cNvSpPr/>
            <p:nvPr/>
          </p:nvSpPr>
          <p:spPr>
            <a:xfrm>
              <a:off x="4355592" y="1595626"/>
              <a:ext cx="2740660" cy="5109974"/>
            </a:xfrm>
            <a:custGeom>
              <a:avLst/>
              <a:gdLst/>
              <a:ahLst/>
              <a:cxnLst/>
              <a:rect l="l" t="t" r="r" b="b"/>
              <a:pathLst>
                <a:path w="2740659" h="1475739">
                  <a:moveTo>
                    <a:pt x="2371343" y="1475232"/>
                  </a:moveTo>
                  <a:lnTo>
                    <a:pt x="0" y="1475232"/>
                  </a:lnTo>
                  <a:lnTo>
                    <a:pt x="368808" y="0"/>
                  </a:lnTo>
                  <a:lnTo>
                    <a:pt x="2740152" y="0"/>
                  </a:lnTo>
                  <a:lnTo>
                    <a:pt x="2371343" y="1475232"/>
                  </a:lnTo>
                  <a:close/>
                </a:path>
              </a:pathLst>
            </a:custGeom>
            <a:solidFill>
              <a:srgbClr val="5858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346701" y="1588769"/>
              <a:ext cx="2757170" cy="5109973"/>
            </a:xfrm>
            <a:custGeom>
              <a:avLst/>
              <a:gdLst/>
              <a:ahLst/>
              <a:cxnLst/>
              <a:rect l="l" t="t" r="r" b="b"/>
              <a:pathLst>
                <a:path w="2757170" h="1489075">
                  <a:moveTo>
                    <a:pt x="2384653" y="1489074"/>
                  </a:moveTo>
                  <a:lnTo>
                    <a:pt x="0" y="1489074"/>
                  </a:lnTo>
                  <a:lnTo>
                    <a:pt x="372262" y="0"/>
                  </a:lnTo>
                  <a:lnTo>
                    <a:pt x="2756916" y="0"/>
                  </a:lnTo>
                  <a:lnTo>
                    <a:pt x="2755712" y="4813"/>
                  </a:lnTo>
                  <a:lnTo>
                    <a:pt x="2742628" y="4813"/>
                  </a:lnTo>
                  <a:lnTo>
                    <a:pt x="2741860" y="7886"/>
                  </a:lnTo>
                  <a:lnTo>
                    <a:pt x="383387" y="7886"/>
                  </a:lnTo>
                  <a:lnTo>
                    <a:pt x="377215" y="12699"/>
                  </a:lnTo>
                  <a:lnTo>
                    <a:pt x="382184" y="12699"/>
                  </a:lnTo>
                  <a:lnTo>
                    <a:pt x="16259" y="1476374"/>
                  </a:lnTo>
                  <a:lnTo>
                    <a:pt x="8127" y="1476374"/>
                  </a:lnTo>
                  <a:lnTo>
                    <a:pt x="14287" y="1484261"/>
                  </a:lnTo>
                  <a:lnTo>
                    <a:pt x="2385856" y="1484261"/>
                  </a:lnTo>
                  <a:lnTo>
                    <a:pt x="2384653" y="1489074"/>
                  </a:lnTo>
                  <a:close/>
                </a:path>
                <a:path w="2757170" h="1489075">
                  <a:moveTo>
                    <a:pt x="2373528" y="1481188"/>
                  </a:moveTo>
                  <a:lnTo>
                    <a:pt x="2742628" y="4813"/>
                  </a:lnTo>
                  <a:lnTo>
                    <a:pt x="2748788" y="12699"/>
                  </a:lnTo>
                  <a:lnTo>
                    <a:pt x="2753741" y="12699"/>
                  </a:lnTo>
                  <a:lnTo>
                    <a:pt x="2387828" y="1476374"/>
                  </a:lnTo>
                  <a:lnTo>
                    <a:pt x="2379700" y="1476374"/>
                  </a:lnTo>
                  <a:lnTo>
                    <a:pt x="2373528" y="1481188"/>
                  </a:lnTo>
                  <a:close/>
                </a:path>
                <a:path w="2757170" h="1489075">
                  <a:moveTo>
                    <a:pt x="2753741" y="12699"/>
                  </a:moveTo>
                  <a:lnTo>
                    <a:pt x="2748788" y="12699"/>
                  </a:lnTo>
                  <a:lnTo>
                    <a:pt x="2742628" y="4813"/>
                  </a:lnTo>
                  <a:lnTo>
                    <a:pt x="2755712" y="4813"/>
                  </a:lnTo>
                  <a:lnTo>
                    <a:pt x="2753741" y="12699"/>
                  </a:lnTo>
                  <a:close/>
                </a:path>
                <a:path w="2757170" h="1489075">
                  <a:moveTo>
                    <a:pt x="382184" y="12699"/>
                  </a:moveTo>
                  <a:lnTo>
                    <a:pt x="377215" y="12699"/>
                  </a:lnTo>
                  <a:lnTo>
                    <a:pt x="383387" y="7886"/>
                  </a:lnTo>
                  <a:lnTo>
                    <a:pt x="382184" y="12699"/>
                  </a:lnTo>
                  <a:close/>
                </a:path>
                <a:path w="2757170" h="1489075">
                  <a:moveTo>
                    <a:pt x="2740656" y="12699"/>
                  </a:moveTo>
                  <a:lnTo>
                    <a:pt x="382184" y="12699"/>
                  </a:lnTo>
                  <a:lnTo>
                    <a:pt x="383387" y="7886"/>
                  </a:lnTo>
                  <a:lnTo>
                    <a:pt x="2741860" y="7886"/>
                  </a:lnTo>
                  <a:lnTo>
                    <a:pt x="2740656" y="12699"/>
                  </a:lnTo>
                  <a:close/>
                </a:path>
                <a:path w="2757170" h="1489075">
                  <a:moveTo>
                    <a:pt x="14287" y="1484261"/>
                  </a:moveTo>
                  <a:lnTo>
                    <a:pt x="8127" y="1476374"/>
                  </a:lnTo>
                  <a:lnTo>
                    <a:pt x="16259" y="1476374"/>
                  </a:lnTo>
                  <a:lnTo>
                    <a:pt x="14287" y="1484261"/>
                  </a:lnTo>
                  <a:close/>
                </a:path>
                <a:path w="2757170" h="1489075">
                  <a:moveTo>
                    <a:pt x="2385856" y="1484261"/>
                  </a:moveTo>
                  <a:lnTo>
                    <a:pt x="14287" y="1484261"/>
                  </a:lnTo>
                  <a:lnTo>
                    <a:pt x="16259" y="1476374"/>
                  </a:lnTo>
                  <a:lnTo>
                    <a:pt x="2374731" y="1476374"/>
                  </a:lnTo>
                  <a:lnTo>
                    <a:pt x="2373528" y="1481188"/>
                  </a:lnTo>
                  <a:lnTo>
                    <a:pt x="2386625" y="1481188"/>
                  </a:lnTo>
                  <a:lnTo>
                    <a:pt x="2385856" y="1484261"/>
                  </a:lnTo>
                  <a:close/>
                </a:path>
                <a:path w="2757170" h="1489075">
                  <a:moveTo>
                    <a:pt x="2386625" y="1481188"/>
                  </a:moveTo>
                  <a:lnTo>
                    <a:pt x="2373528" y="1481188"/>
                  </a:lnTo>
                  <a:lnTo>
                    <a:pt x="2379700" y="1476374"/>
                  </a:lnTo>
                  <a:lnTo>
                    <a:pt x="2387828" y="1476374"/>
                  </a:lnTo>
                  <a:lnTo>
                    <a:pt x="2386625" y="1481188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4800600" y="1383098"/>
            <a:ext cx="2023402" cy="444544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lang="en-US" altLang="zh-CN" sz="2400" b="1" dirty="0">
                <a:solidFill>
                  <a:schemeClr val="bg1"/>
                </a:solidFill>
              </a:rPr>
              <a:t>1.Numerical Weather Prediction (6+ hours)</a:t>
            </a:r>
          </a:p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lang="en-US" altLang="zh-CN" sz="2400" b="1" dirty="0">
                <a:solidFill>
                  <a:schemeClr val="bg1"/>
                </a:solidFill>
              </a:rPr>
              <a:t> 2. Physical models fail on complex patterns </a:t>
            </a:r>
          </a:p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lang="en-US" altLang="zh-CN" sz="2400" b="1" dirty="0">
                <a:solidFill>
                  <a:schemeClr val="bg1"/>
                </a:solidFill>
              </a:rPr>
              <a:t>3.-Limited accuracy for 5-30 minute horizon</a:t>
            </a:r>
            <a:endParaRPr sz="24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564715" y="1210817"/>
            <a:ext cx="2757170" cy="1489075"/>
            <a:chOff x="494791" y="1588769"/>
            <a:chExt cx="2757170" cy="1489075"/>
          </a:xfrm>
        </p:grpSpPr>
        <p:sp>
          <p:nvSpPr>
            <p:cNvPr id="23" name="object 23"/>
            <p:cNvSpPr/>
            <p:nvPr/>
          </p:nvSpPr>
          <p:spPr>
            <a:xfrm>
              <a:off x="502919" y="1595627"/>
              <a:ext cx="2740660" cy="1475740"/>
            </a:xfrm>
            <a:custGeom>
              <a:avLst/>
              <a:gdLst/>
              <a:ahLst/>
              <a:cxnLst/>
              <a:rect l="l" t="t" r="r" b="b"/>
              <a:pathLst>
                <a:path w="2740660" h="1475739">
                  <a:moveTo>
                    <a:pt x="2371344" y="1475232"/>
                  </a:moveTo>
                  <a:lnTo>
                    <a:pt x="0" y="1475232"/>
                  </a:lnTo>
                  <a:lnTo>
                    <a:pt x="368808" y="0"/>
                  </a:lnTo>
                  <a:lnTo>
                    <a:pt x="2740152" y="0"/>
                  </a:lnTo>
                  <a:lnTo>
                    <a:pt x="2371344" y="1475232"/>
                  </a:lnTo>
                  <a:close/>
                </a:path>
              </a:pathLst>
            </a:custGeom>
            <a:solidFill>
              <a:srgbClr val="58585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4" name="object 24"/>
            <p:cNvSpPr/>
            <p:nvPr/>
          </p:nvSpPr>
          <p:spPr>
            <a:xfrm>
              <a:off x="494791" y="1588769"/>
              <a:ext cx="2757170" cy="1489075"/>
            </a:xfrm>
            <a:custGeom>
              <a:avLst/>
              <a:gdLst/>
              <a:ahLst/>
              <a:cxnLst/>
              <a:rect l="l" t="t" r="r" b="b"/>
              <a:pathLst>
                <a:path w="2757170" h="1489075">
                  <a:moveTo>
                    <a:pt x="2384653" y="1489074"/>
                  </a:moveTo>
                  <a:lnTo>
                    <a:pt x="0" y="1489074"/>
                  </a:lnTo>
                  <a:lnTo>
                    <a:pt x="372262" y="0"/>
                  </a:lnTo>
                  <a:lnTo>
                    <a:pt x="2756916" y="0"/>
                  </a:lnTo>
                  <a:lnTo>
                    <a:pt x="2755712" y="4813"/>
                  </a:lnTo>
                  <a:lnTo>
                    <a:pt x="2742628" y="4813"/>
                  </a:lnTo>
                  <a:lnTo>
                    <a:pt x="2741860" y="7886"/>
                  </a:lnTo>
                  <a:lnTo>
                    <a:pt x="383387" y="7886"/>
                  </a:lnTo>
                  <a:lnTo>
                    <a:pt x="377215" y="12699"/>
                  </a:lnTo>
                  <a:lnTo>
                    <a:pt x="382184" y="12699"/>
                  </a:lnTo>
                  <a:lnTo>
                    <a:pt x="16259" y="1476374"/>
                  </a:lnTo>
                  <a:lnTo>
                    <a:pt x="8128" y="1476374"/>
                  </a:lnTo>
                  <a:lnTo>
                    <a:pt x="14287" y="1484261"/>
                  </a:lnTo>
                  <a:lnTo>
                    <a:pt x="2385856" y="1484261"/>
                  </a:lnTo>
                  <a:lnTo>
                    <a:pt x="2384653" y="1489074"/>
                  </a:lnTo>
                  <a:close/>
                </a:path>
                <a:path w="2757170" h="1489075">
                  <a:moveTo>
                    <a:pt x="2373528" y="1481188"/>
                  </a:moveTo>
                  <a:lnTo>
                    <a:pt x="2742628" y="4813"/>
                  </a:lnTo>
                  <a:lnTo>
                    <a:pt x="2748788" y="12699"/>
                  </a:lnTo>
                  <a:lnTo>
                    <a:pt x="2753741" y="12699"/>
                  </a:lnTo>
                  <a:lnTo>
                    <a:pt x="2387828" y="1476374"/>
                  </a:lnTo>
                  <a:lnTo>
                    <a:pt x="2379687" y="1476374"/>
                  </a:lnTo>
                  <a:lnTo>
                    <a:pt x="2373528" y="1481188"/>
                  </a:lnTo>
                  <a:close/>
                </a:path>
                <a:path w="2757170" h="1489075">
                  <a:moveTo>
                    <a:pt x="2753741" y="12699"/>
                  </a:moveTo>
                  <a:lnTo>
                    <a:pt x="2748788" y="12699"/>
                  </a:lnTo>
                  <a:lnTo>
                    <a:pt x="2742628" y="4813"/>
                  </a:lnTo>
                  <a:lnTo>
                    <a:pt x="2755712" y="4813"/>
                  </a:lnTo>
                  <a:lnTo>
                    <a:pt x="2753741" y="12699"/>
                  </a:lnTo>
                  <a:close/>
                </a:path>
                <a:path w="2757170" h="1489075">
                  <a:moveTo>
                    <a:pt x="382184" y="12699"/>
                  </a:moveTo>
                  <a:lnTo>
                    <a:pt x="377215" y="12699"/>
                  </a:lnTo>
                  <a:lnTo>
                    <a:pt x="383387" y="7886"/>
                  </a:lnTo>
                  <a:lnTo>
                    <a:pt x="382184" y="12699"/>
                  </a:lnTo>
                  <a:close/>
                </a:path>
                <a:path w="2757170" h="1489075">
                  <a:moveTo>
                    <a:pt x="2740656" y="12699"/>
                  </a:moveTo>
                  <a:lnTo>
                    <a:pt x="382184" y="12699"/>
                  </a:lnTo>
                  <a:lnTo>
                    <a:pt x="383387" y="7886"/>
                  </a:lnTo>
                  <a:lnTo>
                    <a:pt x="2741860" y="7886"/>
                  </a:lnTo>
                  <a:lnTo>
                    <a:pt x="2740656" y="12699"/>
                  </a:lnTo>
                  <a:close/>
                </a:path>
                <a:path w="2757170" h="1489075">
                  <a:moveTo>
                    <a:pt x="14287" y="1484261"/>
                  </a:moveTo>
                  <a:lnTo>
                    <a:pt x="8128" y="1476374"/>
                  </a:lnTo>
                  <a:lnTo>
                    <a:pt x="16259" y="1476374"/>
                  </a:lnTo>
                  <a:lnTo>
                    <a:pt x="14287" y="1484261"/>
                  </a:lnTo>
                  <a:close/>
                </a:path>
                <a:path w="2757170" h="1489075">
                  <a:moveTo>
                    <a:pt x="2385856" y="1484261"/>
                  </a:moveTo>
                  <a:lnTo>
                    <a:pt x="14287" y="1484261"/>
                  </a:lnTo>
                  <a:lnTo>
                    <a:pt x="16259" y="1476374"/>
                  </a:lnTo>
                  <a:lnTo>
                    <a:pt x="2374731" y="1476374"/>
                  </a:lnTo>
                  <a:lnTo>
                    <a:pt x="2373528" y="1481188"/>
                  </a:lnTo>
                  <a:lnTo>
                    <a:pt x="2386625" y="1481188"/>
                  </a:lnTo>
                  <a:lnTo>
                    <a:pt x="2385856" y="1484261"/>
                  </a:lnTo>
                  <a:close/>
                </a:path>
                <a:path w="2757170" h="1489075">
                  <a:moveTo>
                    <a:pt x="2386625" y="1481188"/>
                  </a:moveTo>
                  <a:lnTo>
                    <a:pt x="2373528" y="1481188"/>
                  </a:lnTo>
                  <a:lnTo>
                    <a:pt x="2379687" y="1476374"/>
                  </a:lnTo>
                  <a:lnTo>
                    <a:pt x="2387828" y="1476374"/>
                  </a:lnTo>
                  <a:lnTo>
                    <a:pt x="2386625" y="1481188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830688" y="1383098"/>
            <a:ext cx="2455265" cy="130612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lang="en-US" altLang="zh-CN" sz="2800" b="1" dirty="0">
                <a:solidFill>
                  <a:schemeClr val="bg1"/>
                </a:solidFill>
              </a:rPr>
              <a:t>Traditional Forecasting Limitations: </a:t>
            </a:r>
            <a:endParaRPr lang="en-US" sz="26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27940" y="845819"/>
            <a:ext cx="5751195" cy="57150"/>
          </a:xfrm>
          <a:custGeom>
            <a:avLst/>
            <a:gdLst/>
            <a:ahLst/>
            <a:cxnLst/>
            <a:rect l="l" t="t" r="r" b="b"/>
            <a:pathLst>
              <a:path w="5751195" h="57150">
                <a:moveTo>
                  <a:pt x="5751195" y="57149"/>
                </a:moveTo>
                <a:lnTo>
                  <a:pt x="0" y="57149"/>
                </a:lnTo>
                <a:lnTo>
                  <a:pt x="0" y="0"/>
                </a:lnTo>
                <a:lnTo>
                  <a:pt x="5751195" y="0"/>
                </a:lnTo>
                <a:lnTo>
                  <a:pt x="5751195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35" dirty="0"/>
              <a:t> </a:t>
            </a:r>
            <a:r>
              <a:rPr dirty="0"/>
              <a:t>Background</a:t>
            </a:r>
            <a:r>
              <a:rPr spc="-35" dirty="0"/>
              <a:t> </a:t>
            </a:r>
            <a:r>
              <a:rPr dirty="0"/>
              <a:t>&amp;</a:t>
            </a:r>
            <a:r>
              <a:rPr spc="-35" dirty="0"/>
              <a:t> </a:t>
            </a:r>
            <a:r>
              <a:rPr spc="-10" dirty="0"/>
              <a:t>Introduction</a:t>
            </a:r>
          </a:p>
        </p:txBody>
      </p:sp>
      <p:grpSp>
        <p:nvGrpSpPr>
          <p:cNvPr id="30" name="object 30"/>
          <p:cNvGrpSpPr/>
          <p:nvPr/>
        </p:nvGrpSpPr>
        <p:grpSpPr>
          <a:xfrm>
            <a:off x="3237229" y="2133511"/>
            <a:ext cx="1127125" cy="443230"/>
            <a:chOff x="3237229" y="2133511"/>
            <a:chExt cx="1127125" cy="443230"/>
          </a:xfrm>
        </p:grpSpPr>
        <p:sp>
          <p:nvSpPr>
            <p:cNvPr id="31" name="object 31"/>
            <p:cNvSpPr/>
            <p:nvPr/>
          </p:nvSpPr>
          <p:spPr>
            <a:xfrm>
              <a:off x="3243071" y="2148839"/>
              <a:ext cx="1112520" cy="411480"/>
            </a:xfrm>
            <a:custGeom>
              <a:avLst/>
              <a:gdLst/>
              <a:ahLst/>
              <a:cxnLst/>
              <a:rect l="l" t="t" r="r" b="b"/>
              <a:pathLst>
                <a:path w="1112520" h="411480">
                  <a:moveTo>
                    <a:pt x="13715" y="309372"/>
                  </a:moveTo>
                  <a:lnTo>
                    <a:pt x="0" y="309372"/>
                  </a:lnTo>
                  <a:lnTo>
                    <a:pt x="0" y="103632"/>
                  </a:lnTo>
                  <a:lnTo>
                    <a:pt x="13715" y="103632"/>
                  </a:lnTo>
                  <a:lnTo>
                    <a:pt x="13715" y="309372"/>
                  </a:lnTo>
                  <a:close/>
                </a:path>
                <a:path w="1112520" h="411480">
                  <a:moveTo>
                    <a:pt x="51815" y="309372"/>
                  </a:moveTo>
                  <a:lnTo>
                    <a:pt x="25907" y="309372"/>
                  </a:lnTo>
                  <a:lnTo>
                    <a:pt x="25907" y="103632"/>
                  </a:lnTo>
                  <a:lnTo>
                    <a:pt x="51815" y="103632"/>
                  </a:lnTo>
                  <a:lnTo>
                    <a:pt x="51815" y="309372"/>
                  </a:lnTo>
                  <a:close/>
                </a:path>
                <a:path w="1112520" h="411480">
                  <a:moveTo>
                    <a:pt x="905255" y="411480"/>
                  </a:moveTo>
                  <a:lnTo>
                    <a:pt x="905255" y="309372"/>
                  </a:lnTo>
                  <a:lnTo>
                    <a:pt x="65531" y="309372"/>
                  </a:lnTo>
                  <a:lnTo>
                    <a:pt x="65531" y="103632"/>
                  </a:lnTo>
                  <a:lnTo>
                    <a:pt x="905255" y="103632"/>
                  </a:lnTo>
                  <a:lnTo>
                    <a:pt x="905255" y="0"/>
                  </a:lnTo>
                  <a:lnTo>
                    <a:pt x="1112519" y="205740"/>
                  </a:lnTo>
                  <a:lnTo>
                    <a:pt x="905255" y="411480"/>
                  </a:lnTo>
                  <a:close/>
                </a:path>
              </a:pathLst>
            </a:custGeom>
            <a:solidFill>
              <a:srgbClr val="E7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3237229" y="2133511"/>
              <a:ext cx="1127125" cy="443230"/>
            </a:xfrm>
            <a:custGeom>
              <a:avLst/>
              <a:gdLst/>
              <a:ahLst/>
              <a:cxnLst/>
              <a:rect l="l" t="t" r="r" b="b"/>
              <a:pathLst>
                <a:path w="1127125" h="443230">
                  <a:moveTo>
                    <a:pt x="25577" y="330758"/>
                  </a:moveTo>
                  <a:lnTo>
                    <a:pt x="0" y="330758"/>
                  </a:lnTo>
                  <a:lnTo>
                    <a:pt x="0" y="112001"/>
                  </a:lnTo>
                  <a:lnTo>
                    <a:pt x="25577" y="112001"/>
                  </a:lnTo>
                  <a:lnTo>
                    <a:pt x="25577" y="118351"/>
                  </a:lnTo>
                  <a:lnTo>
                    <a:pt x="12700" y="118351"/>
                  </a:lnTo>
                  <a:lnTo>
                    <a:pt x="6350" y="124701"/>
                  </a:lnTo>
                  <a:lnTo>
                    <a:pt x="12700" y="124701"/>
                  </a:lnTo>
                  <a:lnTo>
                    <a:pt x="12700" y="318058"/>
                  </a:lnTo>
                  <a:lnTo>
                    <a:pt x="6350" y="318058"/>
                  </a:lnTo>
                  <a:lnTo>
                    <a:pt x="12700" y="324408"/>
                  </a:lnTo>
                  <a:lnTo>
                    <a:pt x="25577" y="324408"/>
                  </a:lnTo>
                  <a:lnTo>
                    <a:pt x="25577" y="330758"/>
                  </a:lnTo>
                  <a:close/>
                </a:path>
                <a:path w="1127125" h="443230">
                  <a:moveTo>
                    <a:pt x="12700" y="124701"/>
                  </a:moveTo>
                  <a:lnTo>
                    <a:pt x="6350" y="124701"/>
                  </a:lnTo>
                  <a:lnTo>
                    <a:pt x="12700" y="118351"/>
                  </a:lnTo>
                  <a:lnTo>
                    <a:pt x="12700" y="124701"/>
                  </a:lnTo>
                  <a:close/>
                </a:path>
                <a:path w="1127125" h="443230">
                  <a:moveTo>
                    <a:pt x="12877" y="124701"/>
                  </a:moveTo>
                  <a:lnTo>
                    <a:pt x="12700" y="124701"/>
                  </a:lnTo>
                  <a:lnTo>
                    <a:pt x="12700" y="118351"/>
                  </a:lnTo>
                  <a:lnTo>
                    <a:pt x="12877" y="118351"/>
                  </a:lnTo>
                  <a:lnTo>
                    <a:pt x="12877" y="124701"/>
                  </a:lnTo>
                  <a:close/>
                </a:path>
                <a:path w="1127125" h="443230">
                  <a:moveTo>
                    <a:pt x="12877" y="324408"/>
                  </a:moveTo>
                  <a:lnTo>
                    <a:pt x="12877" y="118351"/>
                  </a:lnTo>
                  <a:lnTo>
                    <a:pt x="19227" y="124701"/>
                  </a:lnTo>
                  <a:lnTo>
                    <a:pt x="25577" y="124701"/>
                  </a:lnTo>
                  <a:lnTo>
                    <a:pt x="25577" y="318058"/>
                  </a:lnTo>
                  <a:lnTo>
                    <a:pt x="19227" y="318058"/>
                  </a:lnTo>
                  <a:lnTo>
                    <a:pt x="12877" y="324408"/>
                  </a:lnTo>
                  <a:close/>
                </a:path>
                <a:path w="1127125" h="443230">
                  <a:moveTo>
                    <a:pt x="25577" y="124701"/>
                  </a:moveTo>
                  <a:lnTo>
                    <a:pt x="19227" y="124701"/>
                  </a:lnTo>
                  <a:lnTo>
                    <a:pt x="12877" y="118351"/>
                  </a:lnTo>
                  <a:lnTo>
                    <a:pt x="25577" y="118351"/>
                  </a:lnTo>
                  <a:lnTo>
                    <a:pt x="25577" y="124701"/>
                  </a:lnTo>
                  <a:close/>
                </a:path>
                <a:path w="1127125" h="443230">
                  <a:moveTo>
                    <a:pt x="12700" y="324408"/>
                  </a:moveTo>
                  <a:lnTo>
                    <a:pt x="6350" y="318058"/>
                  </a:lnTo>
                  <a:lnTo>
                    <a:pt x="12700" y="318058"/>
                  </a:lnTo>
                  <a:lnTo>
                    <a:pt x="12700" y="324408"/>
                  </a:lnTo>
                  <a:close/>
                </a:path>
                <a:path w="1127125" h="443230">
                  <a:moveTo>
                    <a:pt x="12877" y="324408"/>
                  </a:moveTo>
                  <a:lnTo>
                    <a:pt x="12700" y="324408"/>
                  </a:lnTo>
                  <a:lnTo>
                    <a:pt x="12700" y="318058"/>
                  </a:lnTo>
                  <a:lnTo>
                    <a:pt x="12877" y="318058"/>
                  </a:lnTo>
                  <a:lnTo>
                    <a:pt x="12877" y="324408"/>
                  </a:lnTo>
                  <a:close/>
                </a:path>
                <a:path w="1127125" h="443230">
                  <a:moveTo>
                    <a:pt x="25577" y="324408"/>
                  </a:moveTo>
                  <a:lnTo>
                    <a:pt x="12877" y="324408"/>
                  </a:lnTo>
                  <a:lnTo>
                    <a:pt x="19227" y="318058"/>
                  </a:lnTo>
                  <a:lnTo>
                    <a:pt x="25577" y="318058"/>
                  </a:lnTo>
                  <a:lnTo>
                    <a:pt x="25577" y="324408"/>
                  </a:lnTo>
                  <a:close/>
                </a:path>
                <a:path w="1127125" h="443230">
                  <a:moveTo>
                    <a:pt x="64211" y="330758"/>
                  </a:moveTo>
                  <a:lnTo>
                    <a:pt x="25755" y="330758"/>
                  </a:lnTo>
                  <a:lnTo>
                    <a:pt x="25755" y="112001"/>
                  </a:lnTo>
                  <a:lnTo>
                    <a:pt x="64211" y="112001"/>
                  </a:lnTo>
                  <a:lnTo>
                    <a:pt x="64211" y="118351"/>
                  </a:lnTo>
                  <a:lnTo>
                    <a:pt x="38455" y="118351"/>
                  </a:lnTo>
                  <a:lnTo>
                    <a:pt x="32105" y="124701"/>
                  </a:lnTo>
                  <a:lnTo>
                    <a:pt x="38455" y="124701"/>
                  </a:lnTo>
                  <a:lnTo>
                    <a:pt x="38455" y="318058"/>
                  </a:lnTo>
                  <a:lnTo>
                    <a:pt x="32105" y="318058"/>
                  </a:lnTo>
                  <a:lnTo>
                    <a:pt x="38455" y="324408"/>
                  </a:lnTo>
                  <a:lnTo>
                    <a:pt x="64211" y="324408"/>
                  </a:lnTo>
                  <a:lnTo>
                    <a:pt x="64211" y="330758"/>
                  </a:lnTo>
                  <a:close/>
                </a:path>
                <a:path w="1127125" h="443230">
                  <a:moveTo>
                    <a:pt x="38455" y="124701"/>
                  </a:moveTo>
                  <a:lnTo>
                    <a:pt x="32105" y="124701"/>
                  </a:lnTo>
                  <a:lnTo>
                    <a:pt x="38455" y="118351"/>
                  </a:lnTo>
                  <a:lnTo>
                    <a:pt x="38455" y="124701"/>
                  </a:lnTo>
                  <a:close/>
                </a:path>
                <a:path w="1127125" h="443230">
                  <a:moveTo>
                    <a:pt x="51511" y="124701"/>
                  </a:moveTo>
                  <a:lnTo>
                    <a:pt x="38455" y="124701"/>
                  </a:lnTo>
                  <a:lnTo>
                    <a:pt x="38455" y="118351"/>
                  </a:lnTo>
                  <a:lnTo>
                    <a:pt x="51511" y="118351"/>
                  </a:lnTo>
                  <a:lnTo>
                    <a:pt x="51511" y="124701"/>
                  </a:lnTo>
                  <a:close/>
                </a:path>
                <a:path w="1127125" h="443230">
                  <a:moveTo>
                    <a:pt x="51511" y="324408"/>
                  </a:moveTo>
                  <a:lnTo>
                    <a:pt x="51511" y="118351"/>
                  </a:lnTo>
                  <a:lnTo>
                    <a:pt x="57861" y="124701"/>
                  </a:lnTo>
                  <a:lnTo>
                    <a:pt x="64211" y="124701"/>
                  </a:lnTo>
                  <a:lnTo>
                    <a:pt x="64211" y="318058"/>
                  </a:lnTo>
                  <a:lnTo>
                    <a:pt x="57861" y="318058"/>
                  </a:lnTo>
                  <a:lnTo>
                    <a:pt x="51511" y="324408"/>
                  </a:lnTo>
                  <a:close/>
                </a:path>
                <a:path w="1127125" h="443230">
                  <a:moveTo>
                    <a:pt x="64211" y="124701"/>
                  </a:moveTo>
                  <a:lnTo>
                    <a:pt x="57861" y="124701"/>
                  </a:lnTo>
                  <a:lnTo>
                    <a:pt x="51511" y="118351"/>
                  </a:lnTo>
                  <a:lnTo>
                    <a:pt x="64211" y="118351"/>
                  </a:lnTo>
                  <a:lnTo>
                    <a:pt x="64211" y="124701"/>
                  </a:lnTo>
                  <a:close/>
                </a:path>
                <a:path w="1127125" h="443230">
                  <a:moveTo>
                    <a:pt x="38455" y="324408"/>
                  </a:moveTo>
                  <a:lnTo>
                    <a:pt x="32105" y="318058"/>
                  </a:lnTo>
                  <a:lnTo>
                    <a:pt x="38455" y="318058"/>
                  </a:lnTo>
                  <a:lnTo>
                    <a:pt x="38455" y="324408"/>
                  </a:lnTo>
                  <a:close/>
                </a:path>
                <a:path w="1127125" h="443230">
                  <a:moveTo>
                    <a:pt x="51511" y="324408"/>
                  </a:moveTo>
                  <a:lnTo>
                    <a:pt x="38455" y="324408"/>
                  </a:lnTo>
                  <a:lnTo>
                    <a:pt x="38455" y="318058"/>
                  </a:lnTo>
                  <a:lnTo>
                    <a:pt x="51511" y="318058"/>
                  </a:lnTo>
                  <a:lnTo>
                    <a:pt x="51511" y="324408"/>
                  </a:lnTo>
                  <a:close/>
                </a:path>
                <a:path w="1127125" h="443230">
                  <a:moveTo>
                    <a:pt x="64211" y="324408"/>
                  </a:moveTo>
                  <a:lnTo>
                    <a:pt x="51511" y="324408"/>
                  </a:lnTo>
                  <a:lnTo>
                    <a:pt x="57861" y="318058"/>
                  </a:lnTo>
                  <a:lnTo>
                    <a:pt x="64211" y="318058"/>
                  </a:lnTo>
                  <a:lnTo>
                    <a:pt x="64211" y="324408"/>
                  </a:lnTo>
                  <a:close/>
                </a:path>
                <a:path w="1127125" h="443230">
                  <a:moveTo>
                    <a:pt x="905192" y="118351"/>
                  </a:moveTo>
                  <a:lnTo>
                    <a:pt x="905192" y="0"/>
                  </a:lnTo>
                  <a:lnTo>
                    <a:pt x="920521" y="15328"/>
                  </a:lnTo>
                  <a:lnTo>
                    <a:pt x="917892" y="15328"/>
                  </a:lnTo>
                  <a:lnTo>
                    <a:pt x="907046" y="19824"/>
                  </a:lnTo>
                  <a:lnTo>
                    <a:pt x="917892" y="30670"/>
                  </a:lnTo>
                  <a:lnTo>
                    <a:pt x="917892" y="112001"/>
                  </a:lnTo>
                  <a:lnTo>
                    <a:pt x="911542" y="112001"/>
                  </a:lnTo>
                  <a:lnTo>
                    <a:pt x="905192" y="118351"/>
                  </a:lnTo>
                  <a:close/>
                </a:path>
                <a:path w="1127125" h="443230">
                  <a:moveTo>
                    <a:pt x="917892" y="30670"/>
                  </a:moveTo>
                  <a:lnTo>
                    <a:pt x="907046" y="19824"/>
                  </a:lnTo>
                  <a:lnTo>
                    <a:pt x="917892" y="15328"/>
                  </a:lnTo>
                  <a:lnTo>
                    <a:pt x="917892" y="30670"/>
                  </a:lnTo>
                  <a:close/>
                </a:path>
                <a:path w="1127125" h="443230">
                  <a:moveTo>
                    <a:pt x="1108608" y="221386"/>
                  </a:moveTo>
                  <a:lnTo>
                    <a:pt x="917892" y="30670"/>
                  </a:lnTo>
                  <a:lnTo>
                    <a:pt x="917892" y="15328"/>
                  </a:lnTo>
                  <a:lnTo>
                    <a:pt x="920521" y="15328"/>
                  </a:lnTo>
                  <a:lnTo>
                    <a:pt x="1122083" y="216890"/>
                  </a:lnTo>
                  <a:lnTo>
                    <a:pt x="1113104" y="216890"/>
                  </a:lnTo>
                  <a:lnTo>
                    <a:pt x="1108608" y="221386"/>
                  </a:lnTo>
                  <a:close/>
                </a:path>
                <a:path w="1127125" h="443230">
                  <a:moveTo>
                    <a:pt x="905192" y="330758"/>
                  </a:moveTo>
                  <a:lnTo>
                    <a:pt x="64389" y="330758"/>
                  </a:lnTo>
                  <a:lnTo>
                    <a:pt x="64389" y="112001"/>
                  </a:lnTo>
                  <a:lnTo>
                    <a:pt x="905192" y="112001"/>
                  </a:lnTo>
                  <a:lnTo>
                    <a:pt x="905192" y="118351"/>
                  </a:lnTo>
                  <a:lnTo>
                    <a:pt x="77089" y="118351"/>
                  </a:lnTo>
                  <a:lnTo>
                    <a:pt x="70739" y="124701"/>
                  </a:lnTo>
                  <a:lnTo>
                    <a:pt x="77089" y="124701"/>
                  </a:lnTo>
                  <a:lnTo>
                    <a:pt x="77089" y="318058"/>
                  </a:lnTo>
                  <a:lnTo>
                    <a:pt x="70739" y="318058"/>
                  </a:lnTo>
                  <a:lnTo>
                    <a:pt x="77089" y="324408"/>
                  </a:lnTo>
                  <a:lnTo>
                    <a:pt x="905192" y="324408"/>
                  </a:lnTo>
                  <a:lnTo>
                    <a:pt x="905192" y="330758"/>
                  </a:lnTo>
                  <a:close/>
                </a:path>
                <a:path w="1127125" h="443230">
                  <a:moveTo>
                    <a:pt x="917892" y="124701"/>
                  </a:moveTo>
                  <a:lnTo>
                    <a:pt x="77089" y="124701"/>
                  </a:lnTo>
                  <a:lnTo>
                    <a:pt x="77089" y="118351"/>
                  </a:lnTo>
                  <a:lnTo>
                    <a:pt x="905192" y="118351"/>
                  </a:lnTo>
                  <a:lnTo>
                    <a:pt x="911542" y="112001"/>
                  </a:lnTo>
                  <a:lnTo>
                    <a:pt x="917892" y="112001"/>
                  </a:lnTo>
                  <a:lnTo>
                    <a:pt x="917892" y="124701"/>
                  </a:lnTo>
                  <a:close/>
                </a:path>
                <a:path w="1127125" h="443230">
                  <a:moveTo>
                    <a:pt x="77089" y="124701"/>
                  </a:moveTo>
                  <a:lnTo>
                    <a:pt x="70739" y="124701"/>
                  </a:lnTo>
                  <a:lnTo>
                    <a:pt x="77089" y="118351"/>
                  </a:lnTo>
                  <a:lnTo>
                    <a:pt x="77089" y="124701"/>
                  </a:lnTo>
                  <a:close/>
                </a:path>
                <a:path w="1127125" h="443230">
                  <a:moveTo>
                    <a:pt x="1113104" y="225882"/>
                  </a:moveTo>
                  <a:lnTo>
                    <a:pt x="1108608" y="221386"/>
                  </a:lnTo>
                  <a:lnTo>
                    <a:pt x="1113104" y="216890"/>
                  </a:lnTo>
                  <a:lnTo>
                    <a:pt x="1113104" y="225882"/>
                  </a:lnTo>
                  <a:close/>
                </a:path>
                <a:path w="1127125" h="443230">
                  <a:moveTo>
                    <a:pt x="1122083" y="225882"/>
                  </a:moveTo>
                  <a:lnTo>
                    <a:pt x="1113104" y="225882"/>
                  </a:lnTo>
                  <a:lnTo>
                    <a:pt x="1113104" y="216890"/>
                  </a:lnTo>
                  <a:lnTo>
                    <a:pt x="1122083" y="216890"/>
                  </a:lnTo>
                  <a:lnTo>
                    <a:pt x="1126578" y="221386"/>
                  </a:lnTo>
                  <a:lnTo>
                    <a:pt x="1122083" y="225882"/>
                  </a:lnTo>
                  <a:close/>
                </a:path>
                <a:path w="1127125" h="443230">
                  <a:moveTo>
                    <a:pt x="920521" y="427443"/>
                  </a:moveTo>
                  <a:lnTo>
                    <a:pt x="917892" y="427443"/>
                  </a:lnTo>
                  <a:lnTo>
                    <a:pt x="917892" y="412102"/>
                  </a:lnTo>
                  <a:lnTo>
                    <a:pt x="1108608" y="221386"/>
                  </a:lnTo>
                  <a:lnTo>
                    <a:pt x="1113104" y="225882"/>
                  </a:lnTo>
                  <a:lnTo>
                    <a:pt x="1122083" y="225882"/>
                  </a:lnTo>
                  <a:lnTo>
                    <a:pt x="920521" y="427443"/>
                  </a:lnTo>
                  <a:close/>
                </a:path>
                <a:path w="1127125" h="443230">
                  <a:moveTo>
                    <a:pt x="77089" y="324408"/>
                  </a:moveTo>
                  <a:lnTo>
                    <a:pt x="70739" y="318058"/>
                  </a:lnTo>
                  <a:lnTo>
                    <a:pt x="77089" y="318058"/>
                  </a:lnTo>
                  <a:lnTo>
                    <a:pt x="77089" y="324408"/>
                  </a:lnTo>
                  <a:close/>
                </a:path>
                <a:path w="1127125" h="443230">
                  <a:moveTo>
                    <a:pt x="917892" y="330758"/>
                  </a:moveTo>
                  <a:lnTo>
                    <a:pt x="911542" y="330758"/>
                  </a:lnTo>
                  <a:lnTo>
                    <a:pt x="905192" y="324408"/>
                  </a:lnTo>
                  <a:lnTo>
                    <a:pt x="77089" y="324408"/>
                  </a:lnTo>
                  <a:lnTo>
                    <a:pt x="77089" y="318058"/>
                  </a:lnTo>
                  <a:lnTo>
                    <a:pt x="917892" y="318058"/>
                  </a:lnTo>
                  <a:lnTo>
                    <a:pt x="917892" y="330758"/>
                  </a:lnTo>
                  <a:close/>
                </a:path>
                <a:path w="1127125" h="443230">
                  <a:moveTo>
                    <a:pt x="905192" y="442772"/>
                  </a:moveTo>
                  <a:lnTo>
                    <a:pt x="905192" y="324408"/>
                  </a:lnTo>
                  <a:lnTo>
                    <a:pt x="911542" y="330758"/>
                  </a:lnTo>
                  <a:lnTo>
                    <a:pt x="917892" y="330758"/>
                  </a:lnTo>
                  <a:lnTo>
                    <a:pt x="917892" y="412102"/>
                  </a:lnTo>
                  <a:lnTo>
                    <a:pt x="907046" y="422948"/>
                  </a:lnTo>
                  <a:lnTo>
                    <a:pt x="917892" y="427443"/>
                  </a:lnTo>
                  <a:lnTo>
                    <a:pt x="920521" y="427443"/>
                  </a:lnTo>
                  <a:lnTo>
                    <a:pt x="905192" y="442772"/>
                  </a:lnTo>
                  <a:close/>
                </a:path>
                <a:path w="1127125" h="443230">
                  <a:moveTo>
                    <a:pt x="917892" y="427443"/>
                  </a:moveTo>
                  <a:lnTo>
                    <a:pt x="907046" y="422948"/>
                  </a:lnTo>
                  <a:lnTo>
                    <a:pt x="917892" y="412102"/>
                  </a:lnTo>
                  <a:lnTo>
                    <a:pt x="917892" y="427443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33" name="object 33"/>
          <p:cNvGrpSpPr/>
          <p:nvPr/>
        </p:nvGrpSpPr>
        <p:grpSpPr>
          <a:xfrm>
            <a:off x="7390764" y="2133511"/>
            <a:ext cx="1560195" cy="443230"/>
            <a:chOff x="7390764" y="2133511"/>
            <a:chExt cx="1560195" cy="443230"/>
          </a:xfrm>
        </p:grpSpPr>
        <p:sp>
          <p:nvSpPr>
            <p:cNvPr id="36" name="object 36"/>
            <p:cNvSpPr/>
            <p:nvPr/>
          </p:nvSpPr>
          <p:spPr>
            <a:xfrm>
              <a:off x="7397495" y="2148840"/>
              <a:ext cx="1544320" cy="411480"/>
            </a:xfrm>
            <a:custGeom>
              <a:avLst/>
              <a:gdLst/>
              <a:ahLst/>
              <a:cxnLst/>
              <a:rect l="l" t="t" r="r" b="b"/>
              <a:pathLst>
                <a:path w="1544320" h="411480">
                  <a:moveTo>
                    <a:pt x="12192" y="309372"/>
                  </a:moveTo>
                  <a:lnTo>
                    <a:pt x="0" y="309372"/>
                  </a:lnTo>
                  <a:lnTo>
                    <a:pt x="0" y="103632"/>
                  </a:lnTo>
                  <a:lnTo>
                    <a:pt x="12192" y="103632"/>
                  </a:lnTo>
                  <a:lnTo>
                    <a:pt x="12192" y="309372"/>
                  </a:lnTo>
                  <a:close/>
                </a:path>
                <a:path w="1544320" h="411480">
                  <a:moveTo>
                    <a:pt x="51815" y="309372"/>
                  </a:moveTo>
                  <a:lnTo>
                    <a:pt x="25907" y="309372"/>
                  </a:lnTo>
                  <a:lnTo>
                    <a:pt x="25907" y="103632"/>
                  </a:lnTo>
                  <a:lnTo>
                    <a:pt x="51815" y="103632"/>
                  </a:lnTo>
                  <a:lnTo>
                    <a:pt x="51815" y="309372"/>
                  </a:lnTo>
                  <a:close/>
                </a:path>
                <a:path w="1544320" h="411480">
                  <a:moveTo>
                    <a:pt x="1338072" y="411480"/>
                  </a:moveTo>
                  <a:lnTo>
                    <a:pt x="1338072" y="309372"/>
                  </a:lnTo>
                  <a:lnTo>
                    <a:pt x="64007" y="309372"/>
                  </a:lnTo>
                  <a:lnTo>
                    <a:pt x="64007" y="103632"/>
                  </a:lnTo>
                  <a:lnTo>
                    <a:pt x="1338072" y="103632"/>
                  </a:lnTo>
                  <a:lnTo>
                    <a:pt x="1338072" y="0"/>
                  </a:lnTo>
                  <a:lnTo>
                    <a:pt x="1543811" y="205740"/>
                  </a:lnTo>
                  <a:lnTo>
                    <a:pt x="1338072" y="411480"/>
                  </a:lnTo>
                  <a:close/>
                </a:path>
              </a:pathLst>
            </a:custGeom>
            <a:solidFill>
              <a:srgbClr val="E7E6E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7390764" y="2133511"/>
              <a:ext cx="1560195" cy="443230"/>
            </a:xfrm>
            <a:custGeom>
              <a:avLst/>
              <a:gdLst/>
              <a:ahLst/>
              <a:cxnLst/>
              <a:rect l="l" t="t" r="r" b="b"/>
              <a:pathLst>
                <a:path w="1560195" h="443230">
                  <a:moveTo>
                    <a:pt x="25577" y="330758"/>
                  </a:moveTo>
                  <a:lnTo>
                    <a:pt x="0" y="330758"/>
                  </a:lnTo>
                  <a:lnTo>
                    <a:pt x="0" y="112001"/>
                  </a:lnTo>
                  <a:lnTo>
                    <a:pt x="25577" y="112001"/>
                  </a:lnTo>
                  <a:lnTo>
                    <a:pt x="25577" y="118351"/>
                  </a:lnTo>
                  <a:lnTo>
                    <a:pt x="12700" y="118351"/>
                  </a:lnTo>
                  <a:lnTo>
                    <a:pt x="6350" y="124701"/>
                  </a:lnTo>
                  <a:lnTo>
                    <a:pt x="12700" y="124701"/>
                  </a:lnTo>
                  <a:lnTo>
                    <a:pt x="12700" y="318058"/>
                  </a:lnTo>
                  <a:lnTo>
                    <a:pt x="6350" y="318058"/>
                  </a:lnTo>
                  <a:lnTo>
                    <a:pt x="12700" y="324408"/>
                  </a:lnTo>
                  <a:lnTo>
                    <a:pt x="25577" y="324408"/>
                  </a:lnTo>
                  <a:lnTo>
                    <a:pt x="25577" y="330758"/>
                  </a:lnTo>
                  <a:close/>
                </a:path>
                <a:path w="1560195" h="443230">
                  <a:moveTo>
                    <a:pt x="12700" y="124701"/>
                  </a:moveTo>
                  <a:lnTo>
                    <a:pt x="6350" y="124701"/>
                  </a:lnTo>
                  <a:lnTo>
                    <a:pt x="12700" y="118351"/>
                  </a:lnTo>
                  <a:lnTo>
                    <a:pt x="12700" y="124701"/>
                  </a:lnTo>
                  <a:close/>
                </a:path>
                <a:path w="1560195" h="443230">
                  <a:moveTo>
                    <a:pt x="12877" y="124701"/>
                  </a:moveTo>
                  <a:lnTo>
                    <a:pt x="12700" y="124701"/>
                  </a:lnTo>
                  <a:lnTo>
                    <a:pt x="12700" y="118351"/>
                  </a:lnTo>
                  <a:lnTo>
                    <a:pt x="12877" y="118351"/>
                  </a:lnTo>
                  <a:lnTo>
                    <a:pt x="12877" y="124701"/>
                  </a:lnTo>
                  <a:close/>
                </a:path>
                <a:path w="1560195" h="443230">
                  <a:moveTo>
                    <a:pt x="12877" y="324408"/>
                  </a:moveTo>
                  <a:lnTo>
                    <a:pt x="12877" y="118351"/>
                  </a:lnTo>
                  <a:lnTo>
                    <a:pt x="19227" y="124701"/>
                  </a:lnTo>
                  <a:lnTo>
                    <a:pt x="25577" y="124701"/>
                  </a:lnTo>
                  <a:lnTo>
                    <a:pt x="25577" y="318058"/>
                  </a:lnTo>
                  <a:lnTo>
                    <a:pt x="19227" y="318058"/>
                  </a:lnTo>
                  <a:lnTo>
                    <a:pt x="12877" y="324408"/>
                  </a:lnTo>
                  <a:close/>
                </a:path>
                <a:path w="1560195" h="443230">
                  <a:moveTo>
                    <a:pt x="25577" y="124701"/>
                  </a:moveTo>
                  <a:lnTo>
                    <a:pt x="19227" y="124701"/>
                  </a:lnTo>
                  <a:lnTo>
                    <a:pt x="12877" y="118351"/>
                  </a:lnTo>
                  <a:lnTo>
                    <a:pt x="25577" y="118351"/>
                  </a:lnTo>
                  <a:lnTo>
                    <a:pt x="25577" y="124701"/>
                  </a:lnTo>
                  <a:close/>
                </a:path>
                <a:path w="1560195" h="443230">
                  <a:moveTo>
                    <a:pt x="12700" y="324408"/>
                  </a:moveTo>
                  <a:lnTo>
                    <a:pt x="6350" y="318058"/>
                  </a:lnTo>
                  <a:lnTo>
                    <a:pt x="12700" y="318058"/>
                  </a:lnTo>
                  <a:lnTo>
                    <a:pt x="12700" y="324408"/>
                  </a:lnTo>
                  <a:close/>
                </a:path>
                <a:path w="1560195" h="443230">
                  <a:moveTo>
                    <a:pt x="12877" y="324408"/>
                  </a:moveTo>
                  <a:lnTo>
                    <a:pt x="12700" y="324408"/>
                  </a:lnTo>
                  <a:lnTo>
                    <a:pt x="12700" y="318058"/>
                  </a:lnTo>
                  <a:lnTo>
                    <a:pt x="12877" y="318058"/>
                  </a:lnTo>
                  <a:lnTo>
                    <a:pt x="12877" y="324408"/>
                  </a:lnTo>
                  <a:close/>
                </a:path>
                <a:path w="1560195" h="443230">
                  <a:moveTo>
                    <a:pt x="25577" y="324408"/>
                  </a:moveTo>
                  <a:lnTo>
                    <a:pt x="12877" y="324408"/>
                  </a:lnTo>
                  <a:lnTo>
                    <a:pt x="19227" y="318058"/>
                  </a:lnTo>
                  <a:lnTo>
                    <a:pt x="25577" y="318058"/>
                  </a:lnTo>
                  <a:lnTo>
                    <a:pt x="25577" y="324408"/>
                  </a:lnTo>
                  <a:close/>
                </a:path>
                <a:path w="1560195" h="443230">
                  <a:moveTo>
                    <a:pt x="64211" y="330758"/>
                  </a:moveTo>
                  <a:lnTo>
                    <a:pt x="25755" y="330758"/>
                  </a:lnTo>
                  <a:lnTo>
                    <a:pt x="25755" y="112001"/>
                  </a:lnTo>
                  <a:lnTo>
                    <a:pt x="64211" y="112001"/>
                  </a:lnTo>
                  <a:lnTo>
                    <a:pt x="64211" y="118351"/>
                  </a:lnTo>
                  <a:lnTo>
                    <a:pt x="38455" y="118351"/>
                  </a:lnTo>
                  <a:lnTo>
                    <a:pt x="32105" y="124701"/>
                  </a:lnTo>
                  <a:lnTo>
                    <a:pt x="38455" y="124701"/>
                  </a:lnTo>
                  <a:lnTo>
                    <a:pt x="38455" y="318058"/>
                  </a:lnTo>
                  <a:lnTo>
                    <a:pt x="32105" y="318058"/>
                  </a:lnTo>
                  <a:lnTo>
                    <a:pt x="38455" y="324408"/>
                  </a:lnTo>
                  <a:lnTo>
                    <a:pt x="64211" y="324408"/>
                  </a:lnTo>
                  <a:lnTo>
                    <a:pt x="64211" y="330758"/>
                  </a:lnTo>
                  <a:close/>
                </a:path>
                <a:path w="1560195" h="443230">
                  <a:moveTo>
                    <a:pt x="38455" y="124701"/>
                  </a:moveTo>
                  <a:lnTo>
                    <a:pt x="32105" y="124701"/>
                  </a:lnTo>
                  <a:lnTo>
                    <a:pt x="38455" y="118351"/>
                  </a:lnTo>
                  <a:lnTo>
                    <a:pt x="38455" y="124701"/>
                  </a:lnTo>
                  <a:close/>
                </a:path>
                <a:path w="1560195" h="443230">
                  <a:moveTo>
                    <a:pt x="51511" y="124701"/>
                  </a:moveTo>
                  <a:lnTo>
                    <a:pt x="38455" y="124701"/>
                  </a:lnTo>
                  <a:lnTo>
                    <a:pt x="38455" y="118351"/>
                  </a:lnTo>
                  <a:lnTo>
                    <a:pt x="51511" y="118351"/>
                  </a:lnTo>
                  <a:lnTo>
                    <a:pt x="51511" y="124701"/>
                  </a:lnTo>
                  <a:close/>
                </a:path>
                <a:path w="1560195" h="443230">
                  <a:moveTo>
                    <a:pt x="51511" y="324408"/>
                  </a:moveTo>
                  <a:lnTo>
                    <a:pt x="51511" y="118351"/>
                  </a:lnTo>
                  <a:lnTo>
                    <a:pt x="57861" y="124701"/>
                  </a:lnTo>
                  <a:lnTo>
                    <a:pt x="64211" y="124701"/>
                  </a:lnTo>
                  <a:lnTo>
                    <a:pt x="64211" y="318058"/>
                  </a:lnTo>
                  <a:lnTo>
                    <a:pt x="57861" y="318058"/>
                  </a:lnTo>
                  <a:lnTo>
                    <a:pt x="51511" y="324408"/>
                  </a:lnTo>
                  <a:close/>
                </a:path>
                <a:path w="1560195" h="443230">
                  <a:moveTo>
                    <a:pt x="64211" y="124701"/>
                  </a:moveTo>
                  <a:lnTo>
                    <a:pt x="57861" y="124701"/>
                  </a:lnTo>
                  <a:lnTo>
                    <a:pt x="51511" y="118351"/>
                  </a:lnTo>
                  <a:lnTo>
                    <a:pt x="64211" y="118351"/>
                  </a:lnTo>
                  <a:lnTo>
                    <a:pt x="64211" y="124701"/>
                  </a:lnTo>
                  <a:close/>
                </a:path>
                <a:path w="1560195" h="443230">
                  <a:moveTo>
                    <a:pt x="38455" y="324408"/>
                  </a:moveTo>
                  <a:lnTo>
                    <a:pt x="32105" y="318058"/>
                  </a:lnTo>
                  <a:lnTo>
                    <a:pt x="38455" y="318058"/>
                  </a:lnTo>
                  <a:lnTo>
                    <a:pt x="38455" y="324408"/>
                  </a:lnTo>
                  <a:close/>
                </a:path>
                <a:path w="1560195" h="443230">
                  <a:moveTo>
                    <a:pt x="51511" y="324408"/>
                  </a:moveTo>
                  <a:lnTo>
                    <a:pt x="38455" y="324408"/>
                  </a:lnTo>
                  <a:lnTo>
                    <a:pt x="38455" y="318058"/>
                  </a:lnTo>
                  <a:lnTo>
                    <a:pt x="51511" y="318058"/>
                  </a:lnTo>
                  <a:lnTo>
                    <a:pt x="51511" y="324408"/>
                  </a:lnTo>
                  <a:close/>
                </a:path>
                <a:path w="1560195" h="443230">
                  <a:moveTo>
                    <a:pt x="64211" y="324408"/>
                  </a:moveTo>
                  <a:lnTo>
                    <a:pt x="51511" y="324408"/>
                  </a:lnTo>
                  <a:lnTo>
                    <a:pt x="57861" y="318058"/>
                  </a:lnTo>
                  <a:lnTo>
                    <a:pt x="64211" y="318058"/>
                  </a:lnTo>
                  <a:lnTo>
                    <a:pt x="64211" y="324408"/>
                  </a:lnTo>
                  <a:close/>
                </a:path>
                <a:path w="1560195" h="443230">
                  <a:moveTo>
                    <a:pt x="1338262" y="118351"/>
                  </a:moveTo>
                  <a:lnTo>
                    <a:pt x="1338262" y="0"/>
                  </a:lnTo>
                  <a:lnTo>
                    <a:pt x="1353591" y="15328"/>
                  </a:lnTo>
                  <a:lnTo>
                    <a:pt x="1350962" y="15328"/>
                  </a:lnTo>
                  <a:lnTo>
                    <a:pt x="1340116" y="19824"/>
                  </a:lnTo>
                  <a:lnTo>
                    <a:pt x="1350962" y="30670"/>
                  </a:lnTo>
                  <a:lnTo>
                    <a:pt x="1350962" y="112001"/>
                  </a:lnTo>
                  <a:lnTo>
                    <a:pt x="1344612" y="112001"/>
                  </a:lnTo>
                  <a:lnTo>
                    <a:pt x="1338262" y="118351"/>
                  </a:lnTo>
                  <a:close/>
                </a:path>
                <a:path w="1560195" h="443230">
                  <a:moveTo>
                    <a:pt x="1350962" y="30670"/>
                  </a:moveTo>
                  <a:lnTo>
                    <a:pt x="1340116" y="19824"/>
                  </a:lnTo>
                  <a:lnTo>
                    <a:pt x="1350962" y="15328"/>
                  </a:lnTo>
                  <a:lnTo>
                    <a:pt x="1350962" y="30670"/>
                  </a:lnTo>
                  <a:close/>
                </a:path>
                <a:path w="1560195" h="443230">
                  <a:moveTo>
                    <a:pt x="1541678" y="221386"/>
                  </a:moveTo>
                  <a:lnTo>
                    <a:pt x="1350962" y="30670"/>
                  </a:lnTo>
                  <a:lnTo>
                    <a:pt x="1350962" y="15328"/>
                  </a:lnTo>
                  <a:lnTo>
                    <a:pt x="1353591" y="15328"/>
                  </a:lnTo>
                  <a:lnTo>
                    <a:pt x="1555153" y="216890"/>
                  </a:lnTo>
                  <a:lnTo>
                    <a:pt x="1546174" y="216890"/>
                  </a:lnTo>
                  <a:lnTo>
                    <a:pt x="1541678" y="221386"/>
                  </a:lnTo>
                  <a:close/>
                </a:path>
                <a:path w="1560195" h="443230">
                  <a:moveTo>
                    <a:pt x="1338262" y="330758"/>
                  </a:moveTo>
                  <a:lnTo>
                    <a:pt x="64388" y="330758"/>
                  </a:lnTo>
                  <a:lnTo>
                    <a:pt x="64388" y="112001"/>
                  </a:lnTo>
                  <a:lnTo>
                    <a:pt x="1338262" y="112001"/>
                  </a:lnTo>
                  <a:lnTo>
                    <a:pt x="1338262" y="118351"/>
                  </a:lnTo>
                  <a:lnTo>
                    <a:pt x="77088" y="118351"/>
                  </a:lnTo>
                  <a:lnTo>
                    <a:pt x="70738" y="124701"/>
                  </a:lnTo>
                  <a:lnTo>
                    <a:pt x="77088" y="124701"/>
                  </a:lnTo>
                  <a:lnTo>
                    <a:pt x="77088" y="318058"/>
                  </a:lnTo>
                  <a:lnTo>
                    <a:pt x="70738" y="318058"/>
                  </a:lnTo>
                  <a:lnTo>
                    <a:pt x="77088" y="324408"/>
                  </a:lnTo>
                  <a:lnTo>
                    <a:pt x="1338262" y="324408"/>
                  </a:lnTo>
                  <a:lnTo>
                    <a:pt x="1338262" y="330758"/>
                  </a:lnTo>
                  <a:close/>
                </a:path>
                <a:path w="1560195" h="443230">
                  <a:moveTo>
                    <a:pt x="1350962" y="124701"/>
                  </a:moveTo>
                  <a:lnTo>
                    <a:pt x="77088" y="124701"/>
                  </a:lnTo>
                  <a:lnTo>
                    <a:pt x="77088" y="118351"/>
                  </a:lnTo>
                  <a:lnTo>
                    <a:pt x="1338262" y="118351"/>
                  </a:lnTo>
                  <a:lnTo>
                    <a:pt x="1344612" y="112001"/>
                  </a:lnTo>
                  <a:lnTo>
                    <a:pt x="1350962" y="112001"/>
                  </a:lnTo>
                  <a:lnTo>
                    <a:pt x="1350962" y="124701"/>
                  </a:lnTo>
                  <a:close/>
                </a:path>
                <a:path w="1560195" h="443230">
                  <a:moveTo>
                    <a:pt x="77088" y="124701"/>
                  </a:moveTo>
                  <a:lnTo>
                    <a:pt x="70738" y="124701"/>
                  </a:lnTo>
                  <a:lnTo>
                    <a:pt x="77088" y="118351"/>
                  </a:lnTo>
                  <a:lnTo>
                    <a:pt x="77088" y="124701"/>
                  </a:lnTo>
                  <a:close/>
                </a:path>
                <a:path w="1560195" h="443230">
                  <a:moveTo>
                    <a:pt x="1546174" y="225882"/>
                  </a:moveTo>
                  <a:lnTo>
                    <a:pt x="1541678" y="221386"/>
                  </a:lnTo>
                  <a:lnTo>
                    <a:pt x="1546174" y="216890"/>
                  </a:lnTo>
                  <a:lnTo>
                    <a:pt x="1546174" y="225882"/>
                  </a:lnTo>
                  <a:close/>
                </a:path>
                <a:path w="1560195" h="443230">
                  <a:moveTo>
                    <a:pt x="1555153" y="225882"/>
                  </a:moveTo>
                  <a:lnTo>
                    <a:pt x="1546174" y="225882"/>
                  </a:lnTo>
                  <a:lnTo>
                    <a:pt x="1546174" y="216890"/>
                  </a:lnTo>
                  <a:lnTo>
                    <a:pt x="1555153" y="216890"/>
                  </a:lnTo>
                  <a:lnTo>
                    <a:pt x="1559648" y="221386"/>
                  </a:lnTo>
                  <a:lnTo>
                    <a:pt x="1555153" y="225882"/>
                  </a:lnTo>
                  <a:close/>
                </a:path>
                <a:path w="1560195" h="443230">
                  <a:moveTo>
                    <a:pt x="1353591" y="427443"/>
                  </a:moveTo>
                  <a:lnTo>
                    <a:pt x="1350962" y="427443"/>
                  </a:lnTo>
                  <a:lnTo>
                    <a:pt x="1350962" y="412102"/>
                  </a:lnTo>
                  <a:lnTo>
                    <a:pt x="1541678" y="221386"/>
                  </a:lnTo>
                  <a:lnTo>
                    <a:pt x="1546174" y="225882"/>
                  </a:lnTo>
                  <a:lnTo>
                    <a:pt x="1555153" y="225882"/>
                  </a:lnTo>
                  <a:lnTo>
                    <a:pt x="1353591" y="427443"/>
                  </a:lnTo>
                  <a:close/>
                </a:path>
                <a:path w="1560195" h="443230">
                  <a:moveTo>
                    <a:pt x="77088" y="324408"/>
                  </a:moveTo>
                  <a:lnTo>
                    <a:pt x="70738" y="318058"/>
                  </a:lnTo>
                  <a:lnTo>
                    <a:pt x="77088" y="318058"/>
                  </a:lnTo>
                  <a:lnTo>
                    <a:pt x="77088" y="324408"/>
                  </a:lnTo>
                  <a:close/>
                </a:path>
                <a:path w="1560195" h="443230">
                  <a:moveTo>
                    <a:pt x="1350962" y="330758"/>
                  </a:moveTo>
                  <a:lnTo>
                    <a:pt x="1344612" y="330758"/>
                  </a:lnTo>
                  <a:lnTo>
                    <a:pt x="1338262" y="324408"/>
                  </a:lnTo>
                  <a:lnTo>
                    <a:pt x="77088" y="324408"/>
                  </a:lnTo>
                  <a:lnTo>
                    <a:pt x="77088" y="318058"/>
                  </a:lnTo>
                  <a:lnTo>
                    <a:pt x="1350962" y="318058"/>
                  </a:lnTo>
                  <a:lnTo>
                    <a:pt x="1350962" y="330758"/>
                  </a:lnTo>
                  <a:close/>
                </a:path>
                <a:path w="1560195" h="443230">
                  <a:moveTo>
                    <a:pt x="1338262" y="442772"/>
                  </a:moveTo>
                  <a:lnTo>
                    <a:pt x="1338262" y="324408"/>
                  </a:lnTo>
                  <a:lnTo>
                    <a:pt x="1344612" y="330758"/>
                  </a:lnTo>
                  <a:lnTo>
                    <a:pt x="1350962" y="330758"/>
                  </a:lnTo>
                  <a:lnTo>
                    <a:pt x="1350962" y="412102"/>
                  </a:lnTo>
                  <a:lnTo>
                    <a:pt x="1340116" y="422948"/>
                  </a:lnTo>
                  <a:lnTo>
                    <a:pt x="1350962" y="427443"/>
                  </a:lnTo>
                  <a:lnTo>
                    <a:pt x="1353591" y="427443"/>
                  </a:lnTo>
                  <a:lnTo>
                    <a:pt x="1338262" y="442772"/>
                  </a:lnTo>
                  <a:close/>
                </a:path>
                <a:path w="1560195" h="443230">
                  <a:moveTo>
                    <a:pt x="1350962" y="427443"/>
                  </a:moveTo>
                  <a:lnTo>
                    <a:pt x="1340116" y="422948"/>
                  </a:lnTo>
                  <a:lnTo>
                    <a:pt x="1350962" y="412102"/>
                  </a:lnTo>
                  <a:lnTo>
                    <a:pt x="1350962" y="427443"/>
                  </a:lnTo>
                  <a:close/>
                </a:path>
              </a:pathLst>
            </a:custGeom>
            <a:solidFill>
              <a:srgbClr val="2D53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1" name="object 23">
            <a:extLst>
              <a:ext uri="{FF2B5EF4-FFF2-40B4-BE49-F238E27FC236}">
                <a16:creationId xmlns:a16="http://schemas.microsoft.com/office/drawing/2014/main" xmlns="" id="{A82AFC1C-E498-4EF2-A58A-B2DBFC68B634}"/>
              </a:ext>
            </a:extLst>
          </p:cNvPr>
          <p:cNvSpPr/>
          <p:nvPr/>
        </p:nvSpPr>
        <p:spPr>
          <a:xfrm>
            <a:off x="8763000" y="1170595"/>
            <a:ext cx="3045460" cy="2944205"/>
          </a:xfrm>
          <a:custGeom>
            <a:avLst/>
            <a:gdLst/>
            <a:ahLst/>
            <a:cxnLst/>
            <a:rect l="l" t="t" r="r" b="b"/>
            <a:pathLst>
              <a:path w="2740660" h="1475739">
                <a:moveTo>
                  <a:pt x="2371344" y="1475232"/>
                </a:moveTo>
                <a:lnTo>
                  <a:pt x="0" y="1475232"/>
                </a:lnTo>
                <a:lnTo>
                  <a:pt x="368808" y="0"/>
                </a:lnTo>
                <a:lnTo>
                  <a:pt x="2740152" y="0"/>
                </a:lnTo>
                <a:lnTo>
                  <a:pt x="2371344" y="1475232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 b="1" dirty="0">
              <a:solidFill>
                <a:schemeClr val="bg1"/>
              </a:solidFill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xmlns="" id="{A14BCE51-778B-12D8-2DFA-EB7D9E2C91F0}"/>
              </a:ext>
            </a:extLst>
          </p:cNvPr>
          <p:cNvSpPr txBox="1"/>
          <p:nvPr/>
        </p:nvSpPr>
        <p:spPr>
          <a:xfrm>
            <a:off x="9448800" y="1447800"/>
            <a:ext cx="19125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Deep Learning Solution: </a:t>
            </a:r>
          </a:p>
          <a:p>
            <a:r>
              <a:rPr lang="en-US" altLang="zh-CN" b="1" dirty="0">
                <a:solidFill>
                  <a:schemeClr val="bg1"/>
                </a:solidFill>
              </a:rPr>
              <a:t>1.CNN-LSTM Hybrid Architecture </a:t>
            </a:r>
          </a:p>
          <a:p>
            <a:r>
              <a:rPr lang="en-US" altLang="zh-CN" b="1" dirty="0">
                <a:solidFill>
                  <a:schemeClr val="bg1"/>
                </a:solidFill>
              </a:rPr>
              <a:t>2.Attention Mechanism </a:t>
            </a:r>
          </a:p>
          <a:p>
            <a:r>
              <a:rPr lang="en-US" altLang="zh-CN" b="1" dirty="0">
                <a:solidFill>
                  <a:schemeClr val="bg1"/>
                </a:solidFill>
              </a:rPr>
              <a:t>3.Sky Image Analysis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940" y="845819"/>
            <a:ext cx="5751195" cy="57150"/>
          </a:xfrm>
          <a:custGeom>
            <a:avLst/>
            <a:gdLst/>
            <a:ahLst/>
            <a:cxnLst/>
            <a:rect l="l" t="t" r="r" b="b"/>
            <a:pathLst>
              <a:path w="5751195" h="57150">
                <a:moveTo>
                  <a:pt x="5751195" y="57149"/>
                </a:moveTo>
                <a:lnTo>
                  <a:pt x="0" y="57149"/>
                </a:lnTo>
                <a:lnTo>
                  <a:pt x="0" y="0"/>
                </a:lnTo>
                <a:lnTo>
                  <a:pt x="5751195" y="0"/>
                </a:lnTo>
                <a:lnTo>
                  <a:pt x="5751195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35" dirty="0"/>
              <a:t> </a:t>
            </a:r>
            <a:r>
              <a:rPr lang="en-US" altLang="zh-CN" dirty="0"/>
              <a:t>Research Objectives</a:t>
            </a:r>
            <a:endParaRPr spc="-10" dirty="0"/>
          </a:p>
        </p:txBody>
      </p:sp>
      <p:sp>
        <p:nvSpPr>
          <p:cNvPr id="4" name="object 4"/>
          <p:cNvSpPr txBox="1"/>
          <p:nvPr/>
        </p:nvSpPr>
        <p:spPr>
          <a:xfrm>
            <a:off x="212826" y="1237614"/>
            <a:ext cx="7798434" cy="437363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Develop CNN-LSTM hybrid model for cloud shadow mapping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Achieve accurate short-term (5-30 min) solar irradiance prediction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Implement attention mechanism for improved feature extraction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Create web-based deployment for real-time forecasting </a:t>
            </a:r>
          </a:p>
          <a:p>
            <a:pPr marL="297815" indent="-285115">
              <a:lnSpc>
                <a:spcPct val="100000"/>
              </a:lnSpc>
              <a:spcBef>
                <a:spcPts val="105"/>
              </a:spcBef>
              <a:buChar char="•"/>
              <a:tabLst>
                <a:tab pos="297815" algn="l"/>
              </a:tabLst>
            </a:pPr>
            <a:r>
              <a:rPr lang="en-US" altLang="zh-CN" sz="2800" dirty="0"/>
              <a:t>Enhance grid stability and renewable energy integration</a:t>
            </a:r>
            <a:endParaRPr lang="en-US" sz="2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940" y="845819"/>
            <a:ext cx="5751195" cy="57150"/>
          </a:xfrm>
          <a:custGeom>
            <a:avLst/>
            <a:gdLst/>
            <a:ahLst/>
            <a:cxnLst/>
            <a:rect l="l" t="t" r="r" b="b"/>
            <a:pathLst>
              <a:path w="5751195" h="57150">
                <a:moveTo>
                  <a:pt x="5751195" y="57149"/>
                </a:moveTo>
                <a:lnTo>
                  <a:pt x="0" y="57149"/>
                </a:lnTo>
                <a:lnTo>
                  <a:pt x="0" y="0"/>
                </a:lnTo>
                <a:lnTo>
                  <a:pt x="5751195" y="0"/>
                </a:lnTo>
                <a:lnTo>
                  <a:pt x="5751195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30" dirty="0"/>
              <a:t> </a:t>
            </a:r>
            <a:r>
              <a:rPr lang="en-US" altLang="zh-CN" dirty="0"/>
              <a:t>Dataset &amp; Methodology</a:t>
            </a:r>
            <a:endParaRPr spc="-10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497461B6-FD0B-5453-DB47-4860D4410D17}"/>
              </a:ext>
            </a:extLst>
          </p:cNvPr>
          <p:cNvSpPr txBox="1"/>
          <p:nvPr/>
        </p:nvSpPr>
        <p:spPr>
          <a:xfrm>
            <a:off x="381000" y="1447800"/>
            <a:ext cx="4495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Wollongong Dataset: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3 locations at University of Wollongong, Australia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Sky images (1024×768 pixels)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10-second intervals, 8:00 AM - 4:45 PM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Paired with PV power measurements</a:t>
            </a:r>
            <a:endParaRPr lang="zh-CN" altLang="en-US" sz="24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xmlns="" id="{8CD5E2D7-5CD0-20DE-29BF-E83162F94C5A}"/>
              </a:ext>
            </a:extLst>
          </p:cNvPr>
          <p:cNvSpPr txBox="1"/>
          <p:nvPr/>
        </p:nvSpPr>
        <p:spPr>
          <a:xfrm>
            <a:off x="6781800" y="1263134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Data Split:</a:t>
            </a:r>
            <a:endParaRPr lang="zh-CN" altLang="en-US" dirty="0"/>
          </a:p>
        </p:txBody>
      </p:sp>
      <p:graphicFrame>
        <p:nvGraphicFramePr>
          <p:cNvPr id="38" name="图表 37">
            <a:extLst>
              <a:ext uri="{FF2B5EF4-FFF2-40B4-BE49-F238E27FC236}">
                <a16:creationId xmlns:a16="http://schemas.microsoft.com/office/drawing/2014/main" xmlns="" id="{5B33B6A2-12CA-098D-0A7E-48FB68D6A7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3792483"/>
              </p:ext>
            </p:extLst>
          </p:nvPr>
        </p:nvGraphicFramePr>
        <p:xfrm>
          <a:off x="5265637" y="1653543"/>
          <a:ext cx="5316962" cy="3561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50" dirty="0"/>
              <a:t> </a:t>
            </a:r>
            <a:r>
              <a:rPr lang="en-US" altLang="zh-CN" dirty="0"/>
              <a:t>Proposed Model Architecture</a:t>
            </a:r>
            <a:endParaRPr spc="-10" dirty="0"/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xmlns="" id="{D207236C-BDDE-F25E-A0C0-DF0E85CC9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295400"/>
            <a:ext cx="8543747" cy="1905000"/>
          </a:xfrm>
          <a:prstGeom prst="rect">
            <a:avLst/>
          </a:prstGeom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xmlns="" id="{49A65F78-EC09-7DC2-B230-C9C640727371}"/>
              </a:ext>
            </a:extLst>
          </p:cNvPr>
          <p:cNvSpPr txBox="1"/>
          <p:nvPr/>
        </p:nvSpPr>
        <p:spPr>
          <a:xfrm>
            <a:off x="838200" y="4038600"/>
            <a:ext cx="4648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Key Components: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err="1"/>
              <a:t>MobileNet</a:t>
            </a:r>
            <a:r>
              <a:rPr lang="en-US" altLang="zh-CN" sz="2000" dirty="0"/>
              <a:t>: Efficient spatial feature extraction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LSTM: Temporal sequence modeling - Attention: Focus on relevant cloud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Batch Normalization: Training stability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940" y="845819"/>
            <a:ext cx="5751195" cy="57150"/>
          </a:xfrm>
          <a:custGeom>
            <a:avLst/>
            <a:gdLst/>
            <a:ahLst/>
            <a:cxnLst/>
            <a:rect l="l" t="t" r="r" b="b"/>
            <a:pathLst>
              <a:path w="5751195" h="57150">
                <a:moveTo>
                  <a:pt x="5751195" y="57149"/>
                </a:moveTo>
                <a:lnTo>
                  <a:pt x="0" y="57149"/>
                </a:lnTo>
                <a:lnTo>
                  <a:pt x="0" y="0"/>
                </a:lnTo>
                <a:lnTo>
                  <a:pt x="5751195" y="0"/>
                </a:lnTo>
                <a:lnTo>
                  <a:pt x="5751195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50" dirty="0"/>
              <a:t> </a:t>
            </a:r>
            <a:r>
              <a:rPr lang="en-US" altLang="zh-CN" dirty="0"/>
              <a:t>Model Architecture Details</a:t>
            </a:r>
            <a:endParaRPr spc="-1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F7DD1328-4EDE-355E-57B4-CD712176B597}"/>
              </a:ext>
            </a:extLst>
          </p:cNvPr>
          <p:cNvSpPr txBox="1"/>
          <p:nvPr/>
        </p:nvSpPr>
        <p:spPr>
          <a:xfrm>
            <a:off x="152400" y="4886414"/>
            <a:ext cx="411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MobileNet</a:t>
            </a:r>
            <a:r>
              <a:rPr lang="en-US" altLang="zh-CN" dirty="0"/>
              <a:t> Features: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Input: 256×256×3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Output: 8×8×1280 feature maps </a:t>
            </a:r>
          </a:p>
          <a:p>
            <a:pPr marL="285750" indent="-285750">
              <a:buFontTx/>
              <a:buChar char="-"/>
            </a:pPr>
            <a:r>
              <a:rPr lang="en-US" altLang="zh-CN" dirty="0" err="1"/>
              <a:t>Depthwise</a:t>
            </a:r>
            <a:r>
              <a:rPr lang="en-US" altLang="zh-CN" dirty="0"/>
              <a:t> separable convolutions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8B972FDC-4A9A-72E4-EC82-140E017B5541}"/>
              </a:ext>
            </a:extLst>
          </p:cNvPr>
          <p:cNvSpPr txBox="1"/>
          <p:nvPr/>
        </p:nvSpPr>
        <p:spPr>
          <a:xfrm>
            <a:off x="4724400" y="4886414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LSTM Configuration: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64 hidden units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Dropout: 0.3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Sequence length: 10 frames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3C897F2F-1E39-5230-1E93-9D3574DB5B98}"/>
              </a:ext>
            </a:extLst>
          </p:cNvPr>
          <p:cNvSpPr txBox="1"/>
          <p:nvPr/>
        </p:nvSpPr>
        <p:spPr>
          <a:xfrm>
            <a:off x="8991600" y="4648200"/>
            <a:ext cx="2438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Attention Mechanism: -    Custom attention layer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Context vector computation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Region-based weighting</a:t>
            </a:r>
            <a:endParaRPr lang="zh-CN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C105E4B2-10DE-300A-170A-F11605CC5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66951"/>
            <a:ext cx="3962400" cy="2305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xmlns="" id="{40192597-769F-B598-1B4D-0B04785CEA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2419350"/>
            <a:ext cx="4114801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xmlns="" id="{8E03B84D-F4A9-3B85-9A8B-4D01F6386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7394" y="2057400"/>
            <a:ext cx="3581400" cy="2172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940" y="845819"/>
            <a:ext cx="5751195" cy="57150"/>
          </a:xfrm>
          <a:custGeom>
            <a:avLst/>
            <a:gdLst/>
            <a:ahLst/>
            <a:cxnLst/>
            <a:rect l="l" t="t" r="r" b="b"/>
            <a:pathLst>
              <a:path w="5751195" h="57150">
                <a:moveTo>
                  <a:pt x="5751195" y="57149"/>
                </a:moveTo>
                <a:lnTo>
                  <a:pt x="0" y="57149"/>
                </a:lnTo>
                <a:lnTo>
                  <a:pt x="0" y="0"/>
                </a:lnTo>
                <a:lnTo>
                  <a:pt x="5751195" y="0"/>
                </a:lnTo>
                <a:lnTo>
                  <a:pt x="5751195" y="57149"/>
                </a:lnTo>
                <a:close/>
              </a:path>
            </a:pathLst>
          </a:custGeom>
          <a:solidFill>
            <a:srgbClr val="5858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&gt;&gt;</a:t>
            </a:r>
            <a:r>
              <a:rPr spc="-40" dirty="0"/>
              <a:t> </a:t>
            </a:r>
            <a:r>
              <a:rPr lang="en-US" altLang="zh-CN" dirty="0"/>
              <a:t>Training Process</a:t>
            </a:r>
            <a:endParaRPr spc="-1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ACE89540-9FED-C250-CC6A-6978468835FF}"/>
              </a:ext>
            </a:extLst>
          </p:cNvPr>
          <p:cNvSpPr txBox="1"/>
          <p:nvPr/>
        </p:nvSpPr>
        <p:spPr>
          <a:xfrm>
            <a:off x="609600" y="1524000"/>
            <a:ext cx="4953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Optimization: </a:t>
            </a:r>
          </a:p>
          <a:p>
            <a:pPr marL="285750" indent="-285750">
              <a:buFontTx/>
              <a:buChar char="-"/>
            </a:pPr>
            <a:r>
              <a:rPr lang="en-US" altLang="zh-CN" sz="3200" dirty="0"/>
              <a:t>Adam optimizer (</a:t>
            </a:r>
            <a:r>
              <a:rPr lang="en-US" altLang="zh-CN" sz="3200" dirty="0" err="1"/>
              <a:t>lr</a:t>
            </a:r>
            <a:r>
              <a:rPr lang="en-US" altLang="zh-CN" sz="3200" dirty="0"/>
              <a:t>=0.001) </a:t>
            </a:r>
          </a:p>
          <a:p>
            <a:pPr marL="285750" indent="-285750">
              <a:buFontTx/>
              <a:buChar char="-"/>
            </a:pPr>
            <a:r>
              <a:rPr lang="en-US" altLang="zh-CN" sz="3200" dirty="0"/>
              <a:t>MSE loss function </a:t>
            </a:r>
          </a:p>
          <a:p>
            <a:pPr marL="285750" indent="-285750">
              <a:buFontTx/>
              <a:buChar char="-"/>
            </a:pPr>
            <a:r>
              <a:rPr lang="en-US" altLang="zh-CN" sz="3200" dirty="0"/>
              <a:t>Early stopping (patience=15) </a:t>
            </a:r>
          </a:p>
          <a:p>
            <a:pPr marL="285750" indent="-285750">
              <a:buFontTx/>
              <a:buChar char="-"/>
            </a:pPr>
            <a:r>
              <a:rPr lang="en-US" altLang="zh-CN" sz="3200" dirty="0"/>
              <a:t>Learning rate reduction</a:t>
            </a:r>
            <a:endParaRPr lang="zh-CN" altLang="en-US" sz="32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D783948D-FF9F-117C-F825-75E8EA83CC0E}"/>
              </a:ext>
            </a:extLst>
          </p:cNvPr>
          <p:cNvSpPr txBox="1"/>
          <p:nvPr/>
        </p:nvSpPr>
        <p:spPr>
          <a:xfrm>
            <a:off x="6324600" y="1676400"/>
            <a:ext cx="4343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Regularization: </a:t>
            </a:r>
          </a:p>
          <a:p>
            <a:pPr marL="285750" indent="-285750">
              <a:buFontTx/>
              <a:buChar char="-"/>
            </a:pPr>
            <a:r>
              <a:rPr lang="en-US" altLang="zh-CN" sz="3200" dirty="0"/>
              <a:t>Dropout layers (0.3) </a:t>
            </a:r>
          </a:p>
          <a:p>
            <a:pPr marL="285750" indent="-285750">
              <a:buFontTx/>
              <a:buChar char="-"/>
            </a:pPr>
            <a:r>
              <a:rPr lang="en-US" altLang="zh-CN" sz="3200" dirty="0"/>
              <a:t>Batch normalization </a:t>
            </a:r>
          </a:p>
          <a:p>
            <a:pPr marL="285750" indent="-285750">
              <a:buFontTx/>
              <a:buChar char="-"/>
            </a:pPr>
            <a:r>
              <a:rPr lang="en-US" altLang="zh-CN" sz="3200" dirty="0"/>
              <a:t> Data augmentation </a:t>
            </a:r>
          </a:p>
          <a:p>
            <a:pPr marL="285750" indent="-285750">
              <a:buFontTx/>
              <a:buChar char="-"/>
            </a:pPr>
            <a:r>
              <a:rPr lang="en-US" altLang="zh-CN" sz="3200" dirty="0"/>
              <a:t> L2 regularization</a:t>
            </a:r>
            <a:endParaRPr lang="zh-CN" altLang="en-US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</TotalTime>
  <Words>949</Words>
  <Application>Microsoft Office PowerPoint</Application>
  <PresentationFormat>Custom</PresentationFormat>
  <Paragraphs>182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Radiance Sky Image-Based Cloud Shadow Mapping for Solar Energy Forecasting</vt:lpstr>
      <vt:lpstr>Introduction &amp; Background</vt:lpstr>
      <vt:lpstr>&gt;&gt; Background &amp; Introduction</vt:lpstr>
      <vt:lpstr>&gt;&gt; Background &amp; Introduction</vt:lpstr>
      <vt:lpstr>&gt;&gt; Research Objectives</vt:lpstr>
      <vt:lpstr>&gt;&gt; Dataset &amp; Methodology</vt:lpstr>
      <vt:lpstr>&gt;&gt; Proposed Model Architecture</vt:lpstr>
      <vt:lpstr>&gt;&gt; Model Architecture Details</vt:lpstr>
      <vt:lpstr>&gt;&gt; Training Process</vt:lpstr>
      <vt:lpstr>&gt;&gt; Results of the Proposed Model</vt:lpstr>
      <vt:lpstr>&gt;&gt; Results of the Proposed Model (cont’d)</vt:lpstr>
      <vt:lpstr>&gt;&gt; Comparison Analysis of the Proposed Model</vt:lpstr>
      <vt:lpstr>&gt;&gt; Comparison Analysis of the Proposed Model (cont’d)</vt:lpstr>
      <vt:lpstr>&gt;&gt; Web Application Deployment</vt:lpstr>
      <vt:lpstr>&gt;&gt; Key Contributions</vt:lpstr>
      <vt:lpstr>&gt;&gt; Conclusion</vt:lpstr>
      <vt:lpstr>&gt;&gt; Future Work</vt:lpstr>
      <vt:lpstr>&gt;&gt; Reference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Radiance Sky Image-Based Cloud Shadow Mapping for Solar Energy Forecasting</dc:title>
  <dc:creator>PC</dc:creator>
  <cp:lastModifiedBy>PC</cp:lastModifiedBy>
  <cp:revision>3</cp:revision>
  <dcterms:created xsi:type="dcterms:W3CDTF">2025-05-24T08:34:04Z</dcterms:created>
  <dcterms:modified xsi:type="dcterms:W3CDTF">2025-06-08T06:35:35Z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2024-06-01T00:00:00Z</vt:filetime>
  </property>
  <property fmtid="{D5CDD505-2E9C-101B-9397-08002B2CF9AE}" pid="3" name="Creator">
    <vt:lpwstr>WPS 演示</vt:lpwstr>
  </property>
  <property fmtid="{D5CDD505-2E9C-101B-9397-08002B2CF9AE}" pid="4" name="LastSaved">
    <vt:filetime>2025-05-24T00:00:00Z</vt:filetime>
  </property>
  <property fmtid="{D5CDD505-2E9C-101B-9397-08002B2CF9AE}" pid="5" name="Producer">
    <vt:lpwstr>3-Heights(TM) PDF Security Shell 4.8.25.2 (http://www.pdf-tools.com)</vt:lpwstr>
  </property>
  <property fmtid="{D5CDD505-2E9C-101B-9397-08002B2CF9AE}" pid="6" name="SourceModified">
    <vt:lpwstr>D:20240601151359+07'13'</vt:lpwstr>
  </property>
</Properties>
</file>